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Black"/>
      <p:bold r:id="rId31"/>
      <p:boldItalic r:id="rId32"/>
    </p:embeddedFont>
    <p:embeddedFont>
      <p:font typeface="Anaheim"/>
      <p:regular r:id="rId33"/>
    </p:embeddedFont>
    <p:embeddedFont>
      <p:font typeface="Quicksan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Black-bold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33" Type="http://schemas.openxmlformats.org/officeDocument/2006/relationships/font" Target="fonts/Anaheim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Black-boldItalic.fntdata"/><Relationship Id="rId13" Type="http://schemas.openxmlformats.org/officeDocument/2006/relationships/slide" Target="slides/slide9.xml"/><Relationship Id="rId35" Type="http://schemas.openxmlformats.org/officeDocument/2006/relationships/font" Target="fonts/Quicksand-bold.fntdata"/><Relationship Id="rId12" Type="http://schemas.openxmlformats.org/officeDocument/2006/relationships/slide" Target="slides/slide8.xml"/><Relationship Id="rId34" Type="http://schemas.openxmlformats.org/officeDocument/2006/relationships/font" Target="fonts/Quicksand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0673c71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f0673c71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ba4309ceec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2ba4309ceec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ba4309ceec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ba4309ceec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5088283377b3a147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5088283377b3a147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088283377b3a147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088283377b3a147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5088283377b3a147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5088283377b3a147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5088283377b3a147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5088283377b3a147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088283377b3a147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5088283377b3a147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088283377b3a147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088283377b3a147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5088283377b3a147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5088283377b3a147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cd47b15857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cd47b15857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ba4309cee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ba4309cee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f0a9b0f80f_1_1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f0a9b0f80f_1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d279b9a442_0_1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d279b9a442_0_1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ba4309cee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ba4309cee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ba4309cee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2ba4309cee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ba4309ceec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2ba4309ceec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ba4309ceec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ba4309ceec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831375" y="-141300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550750" y="1138875"/>
            <a:ext cx="3718200" cy="20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50750" y="3391100"/>
            <a:ext cx="37182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7166761" y="32243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467773" y="18582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250460" y="452850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220489" y="-68715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362285" y="285486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3414750" y="81650"/>
            <a:ext cx="947533" cy="947533"/>
            <a:chOff x="3912750" y="637550"/>
            <a:chExt cx="947533" cy="947533"/>
          </a:xfrm>
        </p:grpSpPr>
        <p:sp>
          <p:nvSpPr>
            <p:cNvPr id="19" name="Google Shape;19;p2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2877525" y="47552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/>
          <p:nvPr/>
        </p:nvSpPr>
        <p:spPr>
          <a:xfrm flipH="1">
            <a:off x="794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"/>
          <p:cNvSpPr txBox="1"/>
          <p:nvPr>
            <p:ph idx="1" type="subTitle"/>
          </p:nvPr>
        </p:nvSpPr>
        <p:spPr>
          <a:xfrm>
            <a:off x="2026575" y="3231975"/>
            <a:ext cx="5081700" cy="3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1"/>
          <p:cNvSpPr txBox="1"/>
          <p:nvPr>
            <p:ph hasCustomPrompt="1" type="title"/>
          </p:nvPr>
        </p:nvSpPr>
        <p:spPr>
          <a:xfrm>
            <a:off x="1142700" y="1173300"/>
            <a:ext cx="68586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2" name="Google Shape;132;p11"/>
          <p:cNvSpPr/>
          <p:nvPr/>
        </p:nvSpPr>
        <p:spPr>
          <a:xfrm rot="10800000">
            <a:off x="3787264" y="-1056324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1"/>
          <p:cNvSpPr/>
          <p:nvPr/>
        </p:nvSpPr>
        <p:spPr>
          <a:xfrm flipH="1" rot="5400000">
            <a:off x="-3290186" y="-562549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1"/>
          <p:cNvSpPr/>
          <p:nvPr/>
        </p:nvSpPr>
        <p:spPr>
          <a:xfrm rot="10800000">
            <a:off x="472704" y="-73060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"/>
          <p:cNvSpPr/>
          <p:nvPr/>
        </p:nvSpPr>
        <p:spPr>
          <a:xfrm rot="10800000">
            <a:off x="-823764" y="157311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"/>
          <p:cNvSpPr/>
          <p:nvPr/>
        </p:nvSpPr>
        <p:spPr>
          <a:xfrm rot="10800000">
            <a:off x="462593" y="469178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/>
          <p:cNvSpPr/>
          <p:nvPr/>
        </p:nvSpPr>
        <p:spPr>
          <a:xfrm rot="10800000">
            <a:off x="3459729" y="4344791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/>
          <p:cNvSpPr/>
          <p:nvPr/>
        </p:nvSpPr>
        <p:spPr>
          <a:xfrm rot="10800000">
            <a:off x="8607386" y="-40252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/>
          <p:cNvSpPr/>
          <p:nvPr/>
        </p:nvSpPr>
        <p:spPr>
          <a:xfrm flipH="1">
            <a:off x="8776662" y="241591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 flipH="1">
            <a:off x="7149694" y="4426795"/>
            <a:ext cx="1265051" cy="1265051"/>
            <a:chOff x="3912750" y="637550"/>
            <a:chExt cx="947533" cy="947533"/>
          </a:xfrm>
        </p:grpSpPr>
        <p:sp>
          <p:nvSpPr>
            <p:cNvPr id="141" name="Google Shape;141;p11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5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"/>
          <p:cNvSpPr/>
          <p:nvPr/>
        </p:nvSpPr>
        <p:spPr>
          <a:xfrm flipH="1">
            <a:off x="975451" y="-231496"/>
            <a:ext cx="8428467" cy="5606479"/>
          </a:xfrm>
          <a:custGeom>
            <a:rect b="b" l="l" r="r" t="t"/>
            <a:pathLst>
              <a:path extrusionOk="0" h="69676" w="104747">
                <a:moveTo>
                  <a:pt x="0" y="1"/>
                </a:moveTo>
                <a:lnTo>
                  <a:pt x="0" y="69676"/>
                </a:lnTo>
                <a:lnTo>
                  <a:pt x="1799" y="69676"/>
                </a:lnTo>
                <a:cubicBezTo>
                  <a:pt x="5385" y="68581"/>
                  <a:pt x="10134" y="66536"/>
                  <a:pt x="15229" y="62693"/>
                </a:cubicBezTo>
                <a:cubicBezTo>
                  <a:pt x="25977" y="54592"/>
                  <a:pt x="20111" y="44816"/>
                  <a:pt x="30871" y="30850"/>
                </a:cubicBezTo>
                <a:cubicBezTo>
                  <a:pt x="41619" y="16883"/>
                  <a:pt x="59776" y="24984"/>
                  <a:pt x="85194" y="12973"/>
                </a:cubicBezTo>
                <a:cubicBezTo>
                  <a:pt x="96859" y="7464"/>
                  <a:pt x="102289" y="3978"/>
                  <a:pt x="104747" y="1822"/>
                </a:cubicBezTo>
                <a:lnTo>
                  <a:pt x="104747" y="1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3"/>
          <p:cNvSpPr txBox="1"/>
          <p:nvPr>
            <p:ph type="title"/>
          </p:nvPr>
        </p:nvSpPr>
        <p:spPr>
          <a:xfrm>
            <a:off x="1991575" y="17541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1" type="subTitle"/>
          </p:nvPr>
        </p:nvSpPr>
        <p:spPr>
          <a:xfrm>
            <a:off x="1991575" y="2116975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2" type="title"/>
          </p:nvPr>
        </p:nvSpPr>
        <p:spPr>
          <a:xfrm>
            <a:off x="5786525" y="17541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50" name="Google Shape;150;p13"/>
          <p:cNvSpPr txBox="1"/>
          <p:nvPr>
            <p:ph idx="3" type="subTitle"/>
          </p:nvPr>
        </p:nvSpPr>
        <p:spPr>
          <a:xfrm>
            <a:off x="5786525" y="2116975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4" type="title"/>
          </p:nvPr>
        </p:nvSpPr>
        <p:spPr>
          <a:xfrm>
            <a:off x="1991575" y="309405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idx="5" type="title"/>
          </p:nvPr>
        </p:nvSpPr>
        <p:spPr>
          <a:xfrm>
            <a:off x="5786525" y="309405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ontserrat Black"/>
              <a:buNone/>
              <a:defRPr sz="24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6" type="subTitle"/>
          </p:nvPr>
        </p:nvSpPr>
        <p:spPr>
          <a:xfrm>
            <a:off x="5786525" y="3455900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3"/>
          <p:cNvSpPr txBox="1"/>
          <p:nvPr>
            <p:ph hasCustomPrompt="1" idx="7" type="title"/>
          </p:nvPr>
        </p:nvSpPr>
        <p:spPr>
          <a:xfrm>
            <a:off x="1068700" y="1852888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/>
          <p:nvPr>
            <p:ph hasCustomPrompt="1" idx="8" type="title"/>
          </p:nvPr>
        </p:nvSpPr>
        <p:spPr>
          <a:xfrm>
            <a:off x="4868250" y="1858800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/>
          <p:nvPr>
            <p:ph hasCustomPrompt="1" idx="9" type="title"/>
          </p:nvPr>
        </p:nvSpPr>
        <p:spPr>
          <a:xfrm>
            <a:off x="1068700" y="3193550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/>
          <p:nvPr>
            <p:ph hasCustomPrompt="1" idx="13" type="title"/>
          </p:nvPr>
        </p:nvSpPr>
        <p:spPr>
          <a:xfrm>
            <a:off x="4868250" y="3198175"/>
            <a:ext cx="822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/>
          <p:nvPr>
            <p:ph idx="14" type="subTitle"/>
          </p:nvPr>
        </p:nvSpPr>
        <p:spPr>
          <a:xfrm>
            <a:off x="1991575" y="3455900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3"/>
          <p:cNvSpPr txBox="1"/>
          <p:nvPr>
            <p:ph idx="15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3"/>
          <p:cNvSpPr/>
          <p:nvPr/>
        </p:nvSpPr>
        <p:spPr>
          <a:xfrm flipH="1">
            <a:off x="-354865" y="376893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"/>
          <p:cNvSpPr/>
          <p:nvPr/>
        </p:nvSpPr>
        <p:spPr>
          <a:xfrm flipH="1">
            <a:off x="8038179" y="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"/>
          <p:cNvSpPr/>
          <p:nvPr/>
        </p:nvSpPr>
        <p:spPr>
          <a:xfrm flipH="1">
            <a:off x="1439917" y="-21262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3"/>
          <p:cNvSpPr/>
          <p:nvPr/>
        </p:nvSpPr>
        <p:spPr>
          <a:xfrm flipH="1">
            <a:off x="4166028" y="-8144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"/>
          <p:cNvSpPr/>
          <p:nvPr/>
        </p:nvSpPr>
        <p:spPr>
          <a:xfrm flipH="1">
            <a:off x="4296960" y="459712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"/>
          <p:cNvSpPr/>
          <p:nvPr/>
        </p:nvSpPr>
        <p:spPr>
          <a:xfrm flipH="1">
            <a:off x="815942" y="46917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"/>
          <p:cNvSpPr/>
          <p:nvPr/>
        </p:nvSpPr>
        <p:spPr>
          <a:xfrm>
            <a:off x="-300650" y="105975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13"/>
          <p:cNvGrpSpPr/>
          <p:nvPr/>
        </p:nvGrpSpPr>
        <p:grpSpPr>
          <a:xfrm>
            <a:off x="7878949" y="4237907"/>
            <a:ext cx="1265051" cy="1265051"/>
            <a:chOff x="3912750" y="637550"/>
            <a:chExt cx="947533" cy="947533"/>
          </a:xfrm>
        </p:grpSpPr>
        <p:sp>
          <p:nvSpPr>
            <p:cNvPr id="168" name="Google Shape;168;p13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0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"/>
          <p:cNvSpPr/>
          <p:nvPr/>
        </p:nvSpPr>
        <p:spPr>
          <a:xfrm rot="-7572997">
            <a:off x="-207075" y="161699"/>
            <a:ext cx="1423590" cy="1423551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"/>
          <p:cNvSpPr/>
          <p:nvPr/>
        </p:nvSpPr>
        <p:spPr>
          <a:xfrm rot="10800000">
            <a:off x="4488413" y="-269325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4"/>
          <p:cNvSpPr/>
          <p:nvPr/>
        </p:nvSpPr>
        <p:spPr>
          <a:xfrm rot="-7572997">
            <a:off x="1036036" y="941999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4"/>
          <p:cNvSpPr/>
          <p:nvPr/>
        </p:nvSpPr>
        <p:spPr>
          <a:xfrm flipH="1" rot="10800000">
            <a:off x="2447728" y="53824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" name="Google Shape;176;p14"/>
          <p:cNvGrpSpPr/>
          <p:nvPr/>
        </p:nvGrpSpPr>
        <p:grpSpPr>
          <a:xfrm flipH="1" rot="10800000">
            <a:off x="8132126" y="-5"/>
            <a:ext cx="1265051" cy="1265051"/>
            <a:chOff x="3912750" y="637550"/>
            <a:chExt cx="947533" cy="947533"/>
          </a:xfrm>
        </p:grpSpPr>
        <p:sp>
          <p:nvSpPr>
            <p:cNvPr id="177" name="Google Shape;177;p14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14"/>
          <p:cNvSpPr txBox="1"/>
          <p:nvPr>
            <p:ph type="title"/>
          </p:nvPr>
        </p:nvSpPr>
        <p:spPr>
          <a:xfrm>
            <a:off x="4788150" y="2932725"/>
            <a:ext cx="35670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14"/>
          <p:cNvSpPr txBox="1"/>
          <p:nvPr>
            <p:ph idx="1" type="body"/>
          </p:nvPr>
        </p:nvSpPr>
        <p:spPr>
          <a:xfrm>
            <a:off x="4761600" y="1621275"/>
            <a:ext cx="36201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1" name="Google Shape;181;p14"/>
          <p:cNvSpPr/>
          <p:nvPr/>
        </p:nvSpPr>
        <p:spPr>
          <a:xfrm flipH="1">
            <a:off x="-346512" y="-725638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5"/>
          <p:cNvSpPr txBox="1"/>
          <p:nvPr>
            <p:ph idx="1" type="subTitle"/>
          </p:nvPr>
        </p:nvSpPr>
        <p:spPr>
          <a:xfrm>
            <a:off x="3406188" y="2642660"/>
            <a:ext cx="2331600" cy="5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5" name="Google Shape;185;p15"/>
          <p:cNvSpPr txBox="1"/>
          <p:nvPr>
            <p:ph idx="2" type="subTitle"/>
          </p:nvPr>
        </p:nvSpPr>
        <p:spPr>
          <a:xfrm>
            <a:off x="1048988" y="2642660"/>
            <a:ext cx="2331600" cy="5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6" name="Google Shape;186;p15"/>
          <p:cNvSpPr txBox="1"/>
          <p:nvPr>
            <p:ph idx="3" type="subTitle"/>
          </p:nvPr>
        </p:nvSpPr>
        <p:spPr>
          <a:xfrm>
            <a:off x="5763401" y="2642660"/>
            <a:ext cx="2331600" cy="5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Montserrat"/>
              <a:buNone/>
              <a:defRPr b="1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7" name="Google Shape;187;p15"/>
          <p:cNvSpPr txBox="1"/>
          <p:nvPr>
            <p:ph idx="4" type="subTitle"/>
          </p:nvPr>
        </p:nvSpPr>
        <p:spPr>
          <a:xfrm>
            <a:off x="1049000" y="3349701"/>
            <a:ext cx="23316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8" name="Google Shape;188;p15"/>
          <p:cNvSpPr txBox="1"/>
          <p:nvPr>
            <p:ph idx="5" type="subTitle"/>
          </p:nvPr>
        </p:nvSpPr>
        <p:spPr>
          <a:xfrm>
            <a:off x="3406200" y="3351499"/>
            <a:ext cx="23316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9" name="Google Shape;189;p15"/>
          <p:cNvSpPr txBox="1"/>
          <p:nvPr>
            <p:ph idx="6" type="subTitle"/>
          </p:nvPr>
        </p:nvSpPr>
        <p:spPr>
          <a:xfrm>
            <a:off x="5763400" y="3350875"/>
            <a:ext cx="23316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0" name="Google Shape;190;p15"/>
          <p:cNvSpPr/>
          <p:nvPr/>
        </p:nvSpPr>
        <p:spPr>
          <a:xfrm flipH="1" rot="5400000">
            <a:off x="-711137" y="-2501813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5"/>
          <p:cNvSpPr/>
          <p:nvPr/>
        </p:nvSpPr>
        <p:spPr>
          <a:xfrm flipH="1" rot="-4592020">
            <a:off x="7848941" y="81971"/>
            <a:ext cx="6411577" cy="6132638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5"/>
          <p:cNvSpPr/>
          <p:nvPr/>
        </p:nvSpPr>
        <p:spPr>
          <a:xfrm rot="1586888">
            <a:off x="7312589" y="4479536"/>
            <a:ext cx="1423615" cy="1423576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320678" y="429800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7720415" y="-21262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1061012" y="-90658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2451854" y="469177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/>
          <p:nvPr/>
        </p:nvSpPr>
        <p:spPr>
          <a:xfrm rot="1586888">
            <a:off x="6990750" y="5051613"/>
            <a:ext cx="451692" cy="451731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5"/>
          <p:cNvSpPr/>
          <p:nvPr/>
        </p:nvSpPr>
        <p:spPr>
          <a:xfrm flipH="1">
            <a:off x="8636922" y="1627125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" name="Google Shape;199;p15"/>
          <p:cNvGrpSpPr/>
          <p:nvPr/>
        </p:nvGrpSpPr>
        <p:grpSpPr>
          <a:xfrm flipH="1">
            <a:off x="-700240" y="1939232"/>
            <a:ext cx="1265051" cy="1265051"/>
            <a:chOff x="3912750" y="637550"/>
            <a:chExt cx="947533" cy="947533"/>
          </a:xfrm>
        </p:grpSpPr>
        <p:sp>
          <p:nvSpPr>
            <p:cNvPr id="200" name="Google Shape;200;p15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15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6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6"/>
          <p:cNvSpPr/>
          <p:nvPr/>
        </p:nvSpPr>
        <p:spPr>
          <a:xfrm rot="-1910737">
            <a:off x="381301" y="2193721"/>
            <a:ext cx="8381397" cy="5505783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"/>
          <p:cNvSpPr/>
          <p:nvPr/>
        </p:nvSpPr>
        <p:spPr>
          <a:xfrm flipH="1" rot="10800000">
            <a:off x="-3279640" y="-10604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6"/>
          <p:cNvSpPr txBox="1"/>
          <p:nvPr>
            <p:ph type="title"/>
          </p:nvPr>
        </p:nvSpPr>
        <p:spPr>
          <a:xfrm>
            <a:off x="922254" y="2625075"/>
            <a:ext cx="18924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8" name="Google Shape;208;p16"/>
          <p:cNvSpPr txBox="1"/>
          <p:nvPr>
            <p:ph idx="1" type="subTitle"/>
          </p:nvPr>
        </p:nvSpPr>
        <p:spPr>
          <a:xfrm>
            <a:off x="922254" y="3230011"/>
            <a:ext cx="18924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16"/>
          <p:cNvSpPr txBox="1"/>
          <p:nvPr>
            <p:ph idx="2" type="title"/>
          </p:nvPr>
        </p:nvSpPr>
        <p:spPr>
          <a:xfrm>
            <a:off x="3535624" y="2625075"/>
            <a:ext cx="18948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0" name="Google Shape;210;p16"/>
          <p:cNvSpPr txBox="1"/>
          <p:nvPr>
            <p:ph idx="3" type="subTitle"/>
          </p:nvPr>
        </p:nvSpPr>
        <p:spPr>
          <a:xfrm>
            <a:off x="3535624" y="3230013"/>
            <a:ext cx="18948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1" name="Google Shape;211;p16"/>
          <p:cNvSpPr txBox="1"/>
          <p:nvPr>
            <p:ph idx="4" type="title"/>
          </p:nvPr>
        </p:nvSpPr>
        <p:spPr>
          <a:xfrm>
            <a:off x="6151396" y="2623175"/>
            <a:ext cx="18924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2" name="Google Shape;212;p16"/>
          <p:cNvSpPr txBox="1"/>
          <p:nvPr>
            <p:ph idx="5" type="subTitle"/>
          </p:nvPr>
        </p:nvSpPr>
        <p:spPr>
          <a:xfrm>
            <a:off x="6151396" y="3228113"/>
            <a:ext cx="18924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p16"/>
          <p:cNvSpPr txBox="1"/>
          <p:nvPr>
            <p:ph idx="6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16"/>
          <p:cNvSpPr/>
          <p:nvPr/>
        </p:nvSpPr>
        <p:spPr>
          <a:xfrm flipH="1">
            <a:off x="-222265" y="4373766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"/>
          <p:cNvSpPr/>
          <p:nvPr/>
        </p:nvSpPr>
        <p:spPr>
          <a:xfrm flipH="1">
            <a:off x="8430736" y="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6"/>
          <p:cNvSpPr/>
          <p:nvPr/>
        </p:nvSpPr>
        <p:spPr>
          <a:xfrm flipH="1">
            <a:off x="-466875" y="206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"/>
          <p:cNvSpPr/>
          <p:nvPr/>
        </p:nvSpPr>
        <p:spPr>
          <a:xfrm flipH="1">
            <a:off x="7651236" y="4815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/>
          <p:cNvSpPr/>
          <p:nvPr/>
        </p:nvSpPr>
        <p:spPr>
          <a:xfrm flipH="1">
            <a:off x="-952832" y="65640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/>
          <p:cNvSpPr/>
          <p:nvPr/>
        </p:nvSpPr>
        <p:spPr>
          <a:xfrm flipH="1">
            <a:off x="8900668" y="25217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16"/>
          <p:cNvGrpSpPr/>
          <p:nvPr/>
        </p:nvGrpSpPr>
        <p:grpSpPr>
          <a:xfrm flipH="1">
            <a:off x="4886351" y="4720557"/>
            <a:ext cx="1265051" cy="1265051"/>
            <a:chOff x="3912750" y="637550"/>
            <a:chExt cx="947533" cy="947533"/>
          </a:xfrm>
        </p:grpSpPr>
        <p:sp>
          <p:nvSpPr>
            <p:cNvPr id="221" name="Google Shape;221;p16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0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7"/>
          <p:cNvSpPr/>
          <p:nvPr/>
        </p:nvSpPr>
        <p:spPr>
          <a:xfrm rot="-613286">
            <a:off x="4362205" y="-109768"/>
            <a:ext cx="6411529" cy="6132281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7"/>
          <p:cNvSpPr txBox="1"/>
          <p:nvPr>
            <p:ph type="title"/>
          </p:nvPr>
        </p:nvSpPr>
        <p:spPr>
          <a:xfrm>
            <a:off x="3403083" y="2033125"/>
            <a:ext cx="16986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7" name="Google Shape;227;p17"/>
          <p:cNvSpPr txBox="1"/>
          <p:nvPr>
            <p:ph idx="1" type="subTitle"/>
          </p:nvPr>
        </p:nvSpPr>
        <p:spPr>
          <a:xfrm>
            <a:off x="5101675" y="2033125"/>
            <a:ext cx="33870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17"/>
          <p:cNvSpPr txBox="1"/>
          <p:nvPr>
            <p:ph idx="2" type="title"/>
          </p:nvPr>
        </p:nvSpPr>
        <p:spPr>
          <a:xfrm>
            <a:off x="3400925" y="2721475"/>
            <a:ext cx="17007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" name="Google Shape;229;p17"/>
          <p:cNvSpPr txBox="1"/>
          <p:nvPr>
            <p:ph idx="3" type="subTitle"/>
          </p:nvPr>
        </p:nvSpPr>
        <p:spPr>
          <a:xfrm>
            <a:off x="5101675" y="2721475"/>
            <a:ext cx="33870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" name="Google Shape;230;p17"/>
          <p:cNvSpPr txBox="1"/>
          <p:nvPr>
            <p:ph idx="4" type="title"/>
          </p:nvPr>
        </p:nvSpPr>
        <p:spPr>
          <a:xfrm>
            <a:off x="3401999" y="3415050"/>
            <a:ext cx="1698600" cy="4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1" name="Google Shape;231;p17"/>
          <p:cNvSpPr txBox="1"/>
          <p:nvPr>
            <p:ph idx="5" type="subTitle"/>
          </p:nvPr>
        </p:nvSpPr>
        <p:spPr>
          <a:xfrm>
            <a:off x="5101675" y="3404550"/>
            <a:ext cx="3387000" cy="5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" name="Google Shape;232;p17"/>
          <p:cNvSpPr txBox="1"/>
          <p:nvPr>
            <p:ph idx="6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17"/>
          <p:cNvSpPr/>
          <p:nvPr/>
        </p:nvSpPr>
        <p:spPr>
          <a:xfrm>
            <a:off x="13623" y="458765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7"/>
          <p:cNvSpPr/>
          <p:nvPr/>
        </p:nvSpPr>
        <p:spPr>
          <a:xfrm>
            <a:off x="2861435" y="494199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7"/>
          <p:cNvSpPr/>
          <p:nvPr/>
        </p:nvSpPr>
        <p:spPr>
          <a:xfrm>
            <a:off x="8265511" y="-40252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17"/>
          <p:cNvGrpSpPr/>
          <p:nvPr/>
        </p:nvGrpSpPr>
        <p:grpSpPr>
          <a:xfrm>
            <a:off x="-234300" y="637550"/>
            <a:ext cx="947533" cy="947533"/>
            <a:chOff x="3912750" y="637550"/>
            <a:chExt cx="947533" cy="947533"/>
          </a:xfrm>
        </p:grpSpPr>
        <p:sp>
          <p:nvSpPr>
            <p:cNvPr id="237" name="Google Shape;237;p17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17"/>
          <p:cNvSpPr/>
          <p:nvPr/>
        </p:nvSpPr>
        <p:spPr>
          <a:xfrm>
            <a:off x="6099475" y="47917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7"/>
          <p:cNvSpPr/>
          <p:nvPr/>
        </p:nvSpPr>
        <p:spPr>
          <a:xfrm flipH="1" rot="8100000">
            <a:off x="-5159185" y="3273313"/>
            <a:ext cx="7437668" cy="3930898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8"/>
          <p:cNvSpPr/>
          <p:nvPr/>
        </p:nvSpPr>
        <p:spPr>
          <a:xfrm flipH="1">
            <a:off x="1277285" y="2213150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8"/>
          <p:cNvSpPr txBox="1"/>
          <p:nvPr>
            <p:ph type="title"/>
          </p:nvPr>
        </p:nvSpPr>
        <p:spPr>
          <a:xfrm>
            <a:off x="821350" y="2706000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5" name="Google Shape;245;p18"/>
          <p:cNvSpPr txBox="1"/>
          <p:nvPr>
            <p:ph idx="2" type="title"/>
          </p:nvPr>
        </p:nvSpPr>
        <p:spPr>
          <a:xfrm>
            <a:off x="2739967" y="2706000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6" name="Google Shape;246;p18"/>
          <p:cNvSpPr txBox="1"/>
          <p:nvPr>
            <p:ph idx="3" type="title"/>
          </p:nvPr>
        </p:nvSpPr>
        <p:spPr>
          <a:xfrm>
            <a:off x="4658583" y="2706000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7" name="Google Shape;247;p18"/>
          <p:cNvSpPr txBox="1"/>
          <p:nvPr>
            <p:ph idx="4" type="title"/>
          </p:nvPr>
        </p:nvSpPr>
        <p:spPr>
          <a:xfrm>
            <a:off x="6577200" y="2706000"/>
            <a:ext cx="1745400" cy="46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8" name="Google Shape;248;p18"/>
          <p:cNvSpPr txBox="1"/>
          <p:nvPr>
            <p:ph idx="1" type="subTitle"/>
          </p:nvPr>
        </p:nvSpPr>
        <p:spPr>
          <a:xfrm>
            <a:off x="779800" y="3317074"/>
            <a:ext cx="1828500" cy="7668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9" name="Google Shape;249;p18"/>
          <p:cNvSpPr txBox="1"/>
          <p:nvPr>
            <p:ph idx="5" type="subTitle"/>
          </p:nvPr>
        </p:nvSpPr>
        <p:spPr>
          <a:xfrm>
            <a:off x="2698417" y="3317085"/>
            <a:ext cx="1828500" cy="7668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0" name="Google Shape;250;p18"/>
          <p:cNvSpPr txBox="1"/>
          <p:nvPr>
            <p:ph idx="6" type="subTitle"/>
          </p:nvPr>
        </p:nvSpPr>
        <p:spPr>
          <a:xfrm>
            <a:off x="4617033" y="3317085"/>
            <a:ext cx="1828500" cy="7668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1" name="Google Shape;251;p18"/>
          <p:cNvSpPr txBox="1"/>
          <p:nvPr>
            <p:ph idx="7" type="subTitle"/>
          </p:nvPr>
        </p:nvSpPr>
        <p:spPr>
          <a:xfrm>
            <a:off x="6535650" y="3317084"/>
            <a:ext cx="1828500" cy="7668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2" name="Google Shape;252;p18"/>
          <p:cNvSpPr txBox="1"/>
          <p:nvPr>
            <p:ph idx="8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18"/>
          <p:cNvSpPr/>
          <p:nvPr/>
        </p:nvSpPr>
        <p:spPr>
          <a:xfrm flipH="1" rot="10800000">
            <a:off x="172253" y="423948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8"/>
          <p:cNvSpPr/>
          <p:nvPr/>
        </p:nvSpPr>
        <p:spPr>
          <a:xfrm flipH="1" rot="10800000">
            <a:off x="7870940" y="465296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8"/>
          <p:cNvSpPr/>
          <p:nvPr/>
        </p:nvSpPr>
        <p:spPr>
          <a:xfrm flipH="1" rot="10800000">
            <a:off x="1463812" y="465298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8"/>
          <p:cNvSpPr/>
          <p:nvPr/>
        </p:nvSpPr>
        <p:spPr>
          <a:xfrm flipH="1" rot="10800000">
            <a:off x="2739179" y="-109056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8"/>
          <p:cNvSpPr/>
          <p:nvPr/>
        </p:nvSpPr>
        <p:spPr>
          <a:xfrm rot="10800000">
            <a:off x="8579147" y="-1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18"/>
          <p:cNvGrpSpPr/>
          <p:nvPr/>
        </p:nvGrpSpPr>
        <p:grpSpPr>
          <a:xfrm rot="10800000">
            <a:off x="-700240" y="2410654"/>
            <a:ext cx="1265051" cy="1265051"/>
            <a:chOff x="3912750" y="637550"/>
            <a:chExt cx="947533" cy="947533"/>
          </a:xfrm>
        </p:grpSpPr>
        <p:sp>
          <p:nvSpPr>
            <p:cNvPr id="259" name="Google Shape;259;p18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 flipH="1" rot="-10647322">
            <a:off x="-312023" y="-681653"/>
            <a:ext cx="9221569" cy="6057697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 txBox="1"/>
          <p:nvPr>
            <p:ph type="title"/>
          </p:nvPr>
        </p:nvSpPr>
        <p:spPr>
          <a:xfrm>
            <a:off x="1248453" y="1612465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5" name="Google Shape;265;p19"/>
          <p:cNvSpPr txBox="1"/>
          <p:nvPr>
            <p:ph idx="2" type="title"/>
          </p:nvPr>
        </p:nvSpPr>
        <p:spPr>
          <a:xfrm>
            <a:off x="4009553" y="1612665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6" name="Google Shape;266;p19"/>
          <p:cNvSpPr txBox="1"/>
          <p:nvPr>
            <p:ph idx="3" type="title"/>
          </p:nvPr>
        </p:nvSpPr>
        <p:spPr>
          <a:xfrm>
            <a:off x="6868285" y="1612465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7" name="Google Shape;267;p19"/>
          <p:cNvSpPr txBox="1"/>
          <p:nvPr>
            <p:ph idx="4" type="title"/>
          </p:nvPr>
        </p:nvSpPr>
        <p:spPr>
          <a:xfrm>
            <a:off x="1205403" y="3331637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8" name="Google Shape;268;p19"/>
          <p:cNvSpPr txBox="1"/>
          <p:nvPr>
            <p:ph idx="5" type="title"/>
          </p:nvPr>
        </p:nvSpPr>
        <p:spPr>
          <a:xfrm>
            <a:off x="4009553" y="3331812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9" name="Google Shape;269;p19"/>
          <p:cNvSpPr txBox="1"/>
          <p:nvPr>
            <p:ph idx="6" type="title"/>
          </p:nvPr>
        </p:nvSpPr>
        <p:spPr>
          <a:xfrm>
            <a:off x="6868285" y="3331637"/>
            <a:ext cx="18288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0" name="Google Shape;270;p19"/>
          <p:cNvSpPr txBox="1"/>
          <p:nvPr>
            <p:ph idx="1" type="subTitle"/>
          </p:nvPr>
        </p:nvSpPr>
        <p:spPr>
          <a:xfrm>
            <a:off x="1248450" y="1965088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9"/>
          <p:cNvSpPr txBox="1"/>
          <p:nvPr>
            <p:ph idx="7" type="subTitle"/>
          </p:nvPr>
        </p:nvSpPr>
        <p:spPr>
          <a:xfrm>
            <a:off x="4009553" y="1965413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19"/>
          <p:cNvSpPr txBox="1"/>
          <p:nvPr>
            <p:ph idx="8" type="subTitle"/>
          </p:nvPr>
        </p:nvSpPr>
        <p:spPr>
          <a:xfrm>
            <a:off x="6868285" y="1965213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19"/>
          <p:cNvSpPr txBox="1"/>
          <p:nvPr>
            <p:ph idx="9" type="subTitle"/>
          </p:nvPr>
        </p:nvSpPr>
        <p:spPr>
          <a:xfrm>
            <a:off x="1205400" y="3688387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9"/>
          <p:cNvSpPr txBox="1"/>
          <p:nvPr>
            <p:ph idx="13" type="subTitle"/>
          </p:nvPr>
        </p:nvSpPr>
        <p:spPr>
          <a:xfrm>
            <a:off x="4009553" y="3688387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9"/>
          <p:cNvSpPr txBox="1"/>
          <p:nvPr>
            <p:ph idx="14" type="subTitle"/>
          </p:nvPr>
        </p:nvSpPr>
        <p:spPr>
          <a:xfrm>
            <a:off x="6868285" y="3688212"/>
            <a:ext cx="18288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19"/>
          <p:cNvSpPr txBox="1"/>
          <p:nvPr>
            <p:ph idx="15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7" name="Google Shape;277;p19"/>
          <p:cNvSpPr/>
          <p:nvPr/>
        </p:nvSpPr>
        <p:spPr>
          <a:xfrm rot="10800000">
            <a:off x="8573214" y="4750298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 rot="10800000">
            <a:off x="-62397" y="450896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/>
          <p:nvPr/>
        </p:nvSpPr>
        <p:spPr>
          <a:xfrm rot="10800000">
            <a:off x="4693838" y="47504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9"/>
          <p:cNvSpPr/>
          <p:nvPr/>
        </p:nvSpPr>
        <p:spPr>
          <a:xfrm rot="10800000">
            <a:off x="2111321" y="-117286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9"/>
          <p:cNvSpPr/>
          <p:nvPr/>
        </p:nvSpPr>
        <p:spPr>
          <a:xfrm flipH="1" rot="10800000">
            <a:off x="-535640" y="332974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p19"/>
          <p:cNvGrpSpPr/>
          <p:nvPr/>
        </p:nvGrpSpPr>
        <p:grpSpPr>
          <a:xfrm flipH="1" rot="10800000">
            <a:off x="8136984" y="-220359"/>
            <a:ext cx="1265051" cy="1265051"/>
            <a:chOff x="3912750" y="637550"/>
            <a:chExt cx="947533" cy="947533"/>
          </a:xfrm>
        </p:grpSpPr>
        <p:sp>
          <p:nvSpPr>
            <p:cNvPr id="283" name="Google Shape;283;p19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4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0"/>
          <p:cNvSpPr txBox="1"/>
          <p:nvPr>
            <p:ph type="title"/>
          </p:nvPr>
        </p:nvSpPr>
        <p:spPr>
          <a:xfrm>
            <a:off x="660413" y="3042796"/>
            <a:ext cx="37866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8" name="Google Shape;288;p20"/>
          <p:cNvSpPr txBox="1"/>
          <p:nvPr>
            <p:ph hasCustomPrompt="1" idx="2" type="title"/>
          </p:nvPr>
        </p:nvSpPr>
        <p:spPr>
          <a:xfrm>
            <a:off x="660413" y="1166845"/>
            <a:ext cx="3786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/>
          <p:nvPr>
            <p:ph idx="1" type="subTitle"/>
          </p:nvPr>
        </p:nvSpPr>
        <p:spPr>
          <a:xfrm>
            <a:off x="660413" y="3802300"/>
            <a:ext cx="37866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90" name="Google Shape;290;p20"/>
          <p:cNvSpPr/>
          <p:nvPr/>
        </p:nvSpPr>
        <p:spPr>
          <a:xfrm flipH="1" rot="9593614">
            <a:off x="-3063799" y="-913641"/>
            <a:ext cx="7570919" cy="4973376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0"/>
          <p:cNvSpPr/>
          <p:nvPr/>
        </p:nvSpPr>
        <p:spPr>
          <a:xfrm flipH="1" rot="10800000">
            <a:off x="-351834" y="-633000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0"/>
          <p:cNvSpPr/>
          <p:nvPr/>
        </p:nvSpPr>
        <p:spPr>
          <a:xfrm flipH="1" rot="7572997">
            <a:off x="4888768" y="48095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0"/>
          <p:cNvSpPr/>
          <p:nvPr/>
        </p:nvSpPr>
        <p:spPr>
          <a:xfrm rot="10800000">
            <a:off x="3385172" y="-457885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20"/>
          <p:cNvGrpSpPr/>
          <p:nvPr/>
        </p:nvGrpSpPr>
        <p:grpSpPr>
          <a:xfrm rot="10800000">
            <a:off x="-272565" y="4402845"/>
            <a:ext cx="1265051" cy="1265051"/>
            <a:chOff x="3912750" y="637550"/>
            <a:chExt cx="947533" cy="947533"/>
          </a:xfrm>
        </p:grpSpPr>
        <p:sp>
          <p:nvSpPr>
            <p:cNvPr id="295" name="Google Shape;295;p20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0"/>
          <p:cNvSpPr/>
          <p:nvPr/>
        </p:nvSpPr>
        <p:spPr>
          <a:xfrm flipH="1" rot="-5400000">
            <a:off x="5224456" y="1108039"/>
            <a:ext cx="7437684" cy="508958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0"/>
          <p:cNvSpPr/>
          <p:nvPr/>
        </p:nvSpPr>
        <p:spPr>
          <a:xfrm flipH="1" rot="10800000">
            <a:off x="7118425" y="-548835"/>
            <a:ext cx="1255220" cy="1255186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0"/>
          <p:cNvSpPr/>
          <p:nvPr/>
        </p:nvSpPr>
        <p:spPr>
          <a:xfrm flipH="1" rot="7572997">
            <a:off x="7995443" y="3655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flipH="1">
            <a:off x="-337540" y="15243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146900" y="3068936"/>
            <a:ext cx="68502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3140400" y="925223"/>
            <a:ext cx="2863200" cy="170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1693800" y="3823464"/>
            <a:ext cx="57564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8" name="Google Shape;28;p3"/>
          <p:cNvSpPr/>
          <p:nvPr/>
        </p:nvSpPr>
        <p:spPr>
          <a:xfrm>
            <a:off x="6852570" y="424487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0" y="807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6648473" y="-12272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2540620" y="-7192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-813290" y="4749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131739" y="382347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9725" y="18736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3"/>
          <p:cNvGrpSpPr/>
          <p:nvPr/>
        </p:nvGrpSpPr>
        <p:grpSpPr>
          <a:xfrm>
            <a:off x="7544274" y="1469732"/>
            <a:ext cx="1265051" cy="1265051"/>
            <a:chOff x="3912750" y="637550"/>
            <a:chExt cx="947533" cy="947533"/>
          </a:xfrm>
        </p:grpSpPr>
        <p:sp>
          <p:nvSpPr>
            <p:cNvPr id="36" name="Google Shape;36;p3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1"/>
          <p:cNvSpPr/>
          <p:nvPr/>
        </p:nvSpPr>
        <p:spPr>
          <a:xfrm flipH="1" rot="152678">
            <a:off x="423099" y="-382664"/>
            <a:ext cx="9221569" cy="6057697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1"/>
          <p:cNvSpPr txBox="1"/>
          <p:nvPr>
            <p:ph type="title"/>
          </p:nvPr>
        </p:nvSpPr>
        <p:spPr>
          <a:xfrm>
            <a:off x="3622990" y="1807388"/>
            <a:ext cx="49812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4" name="Google Shape;304;p21"/>
          <p:cNvSpPr txBox="1"/>
          <p:nvPr>
            <p:ph hasCustomPrompt="1" idx="2" type="title"/>
          </p:nvPr>
        </p:nvSpPr>
        <p:spPr>
          <a:xfrm>
            <a:off x="876150" y="1963501"/>
            <a:ext cx="2505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5" name="Google Shape;305;p21"/>
          <p:cNvSpPr txBox="1"/>
          <p:nvPr>
            <p:ph idx="1" type="subTitle"/>
          </p:nvPr>
        </p:nvSpPr>
        <p:spPr>
          <a:xfrm>
            <a:off x="3622990" y="2712713"/>
            <a:ext cx="49812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06" name="Google Shape;306;p21"/>
          <p:cNvSpPr/>
          <p:nvPr/>
        </p:nvSpPr>
        <p:spPr>
          <a:xfrm>
            <a:off x="205428" y="265022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1"/>
          <p:cNvSpPr/>
          <p:nvPr/>
        </p:nvSpPr>
        <p:spPr>
          <a:xfrm>
            <a:off x="8033415" y="2791322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1"/>
          <p:cNvSpPr/>
          <p:nvPr/>
        </p:nvSpPr>
        <p:spPr>
          <a:xfrm>
            <a:off x="4783537" y="-58437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1"/>
          <p:cNvSpPr/>
          <p:nvPr/>
        </p:nvSpPr>
        <p:spPr>
          <a:xfrm>
            <a:off x="4493304" y="454881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1"/>
          <p:cNvSpPr/>
          <p:nvPr/>
        </p:nvSpPr>
        <p:spPr>
          <a:xfrm flipH="1">
            <a:off x="7662222" y="4772218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21"/>
          <p:cNvGrpSpPr/>
          <p:nvPr/>
        </p:nvGrpSpPr>
        <p:grpSpPr>
          <a:xfrm flipH="1">
            <a:off x="1123410" y="-420787"/>
            <a:ext cx="1265051" cy="1265051"/>
            <a:chOff x="3912750" y="637550"/>
            <a:chExt cx="947533" cy="947533"/>
          </a:xfrm>
        </p:grpSpPr>
        <p:sp>
          <p:nvSpPr>
            <p:cNvPr id="312" name="Google Shape;312;p21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"/>
          <p:cNvSpPr/>
          <p:nvPr/>
        </p:nvSpPr>
        <p:spPr>
          <a:xfrm flipH="1" rot="152678">
            <a:off x="-43151" y="-681653"/>
            <a:ext cx="9221569" cy="6057697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2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 flipH="1" rot="10800000">
            <a:off x="-87747" y="3978848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2"/>
          <p:cNvSpPr/>
          <p:nvPr/>
        </p:nvSpPr>
        <p:spPr>
          <a:xfrm flipH="1" rot="10800000">
            <a:off x="4774540" y="491736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2"/>
          <p:cNvSpPr/>
          <p:nvPr/>
        </p:nvSpPr>
        <p:spPr>
          <a:xfrm flipH="1" rot="10800000">
            <a:off x="8316312" y="457038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2"/>
          <p:cNvSpPr/>
          <p:nvPr/>
        </p:nvSpPr>
        <p:spPr>
          <a:xfrm flipH="1" rot="10800000">
            <a:off x="1837279" y="-12409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2"/>
          <p:cNvSpPr/>
          <p:nvPr/>
        </p:nvSpPr>
        <p:spPr>
          <a:xfrm rot="10800000">
            <a:off x="8477122" y="1127124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2"/>
          <p:cNvGrpSpPr/>
          <p:nvPr/>
        </p:nvGrpSpPr>
        <p:grpSpPr>
          <a:xfrm rot="10800000">
            <a:off x="-535615" y="1254491"/>
            <a:ext cx="1265051" cy="1265051"/>
            <a:chOff x="3912750" y="637550"/>
            <a:chExt cx="947533" cy="947533"/>
          </a:xfrm>
        </p:grpSpPr>
        <p:sp>
          <p:nvSpPr>
            <p:cNvPr id="324" name="Google Shape;324;p22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3"/>
          <p:cNvSpPr/>
          <p:nvPr/>
        </p:nvSpPr>
        <p:spPr>
          <a:xfrm flipH="1">
            <a:off x="3438223" y="1103926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3"/>
          <p:cNvSpPr/>
          <p:nvPr/>
        </p:nvSpPr>
        <p:spPr>
          <a:xfrm flipH="1" rot="10800000">
            <a:off x="-3537086" y="-12555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3"/>
          <p:cNvSpPr/>
          <p:nvPr/>
        </p:nvSpPr>
        <p:spPr>
          <a:xfrm>
            <a:off x="8430736" y="4582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3"/>
          <p:cNvSpPr/>
          <p:nvPr/>
        </p:nvSpPr>
        <p:spPr>
          <a:xfrm>
            <a:off x="414424" y="461125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3"/>
          <p:cNvSpPr/>
          <p:nvPr/>
        </p:nvSpPr>
        <p:spPr>
          <a:xfrm>
            <a:off x="-912500" y="-6600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3"/>
          <p:cNvSpPr/>
          <p:nvPr/>
        </p:nvSpPr>
        <p:spPr>
          <a:xfrm>
            <a:off x="8632874" y="36541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3"/>
          <p:cNvGrpSpPr/>
          <p:nvPr/>
        </p:nvGrpSpPr>
        <p:grpSpPr>
          <a:xfrm>
            <a:off x="-533111" y="2954875"/>
            <a:ext cx="947533" cy="947533"/>
            <a:chOff x="3912750" y="637550"/>
            <a:chExt cx="947533" cy="947533"/>
          </a:xfrm>
        </p:grpSpPr>
        <p:sp>
          <p:nvSpPr>
            <p:cNvPr id="335" name="Google Shape;335;p23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3"/>
          <p:cNvSpPr/>
          <p:nvPr/>
        </p:nvSpPr>
        <p:spPr>
          <a:xfrm>
            <a:off x="3070214" y="46729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3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4"/>
          <p:cNvSpPr/>
          <p:nvPr/>
        </p:nvSpPr>
        <p:spPr>
          <a:xfrm flipH="1" rot="10800000">
            <a:off x="145664" y="-97602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8513036" y="500502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-246876" y="461125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4"/>
          <p:cNvSpPr/>
          <p:nvPr/>
        </p:nvSpPr>
        <p:spPr>
          <a:xfrm>
            <a:off x="8879750" y="18599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145674" y="26424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4"/>
          <p:cNvGrpSpPr/>
          <p:nvPr/>
        </p:nvGrpSpPr>
        <p:grpSpPr>
          <a:xfrm>
            <a:off x="8605714" y="-289525"/>
            <a:ext cx="947533" cy="947533"/>
            <a:chOff x="3912750" y="637550"/>
            <a:chExt cx="947533" cy="947533"/>
          </a:xfrm>
        </p:grpSpPr>
        <p:sp>
          <p:nvSpPr>
            <p:cNvPr id="347" name="Google Shape;347;p24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4"/>
          <p:cNvSpPr/>
          <p:nvPr/>
        </p:nvSpPr>
        <p:spPr>
          <a:xfrm>
            <a:off x="2267814" y="488371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4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5"/>
          <p:cNvSpPr/>
          <p:nvPr/>
        </p:nvSpPr>
        <p:spPr>
          <a:xfrm flipH="1" rot="4624433">
            <a:off x="-2425894" y="876374"/>
            <a:ext cx="7570803" cy="497330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5"/>
          <p:cNvSpPr/>
          <p:nvPr/>
        </p:nvSpPr>
        <p:spPr>
          <a:xfrm flipH="1" rot="10800000">
            <a:off x="-431084" y="4323613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5"/>
          <p:cNvSpPr/>
          <p:nvPr/>
        </p:nvSpPr>
        <p:spPr>
          <a:xfrm flipH="1" rot="7572997">
            <a:off x="-262007" y="29990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5"/>
          <p:cNvSpPr/>
          <p:nvPr/>
        </p:nvSpPr>
        <p:spPr>
          <a:xfrm rot="10800000">
            <a:off x="7118422" y="450044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5"/>
          <p:cNvGrpSpPr/>
          <p:nvPr/>
        </p:nvGrpSpPr>
        <p:grpSpPr>
          <a:xfrm rot="10800000">
            <a:off x="-351815" y="366445"/>
            <a:ext cx="1265051" cy="1265051"/>
            <a:chOff x="3912750" y="637550"/>
            <a:chExt cx="947533" cy="947533"/>
          </a:xfrm>
        </p:grpSpPr>
        <p:sp>
          <p:nvSpPr>
            <p:cNvPr id="358" name="Google Shape;358;p25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5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5"/>
          <p:cNvSpPr/>
          <p:nvPr/>
        </p:nvSpPr>
        <p:spPr>
          <a:xfrm flipH="1" rot="-8883125">
            <a:off x="5203903" y="26969"/>
            <a:ext cx="7437657" cy="508955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5"/>
          <p:cNvSpPr/>
          <p:nvPr/>
        </p:nvSpPr>
        <p:spPr>
          <a:xfrm flipH="1" rot="-9548220">
            <a:off x="7869421" y="136582"/>
            <a:ext cx="1255268" cy="1255234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5"/>
          <p:cNvSpPr/>
          <p:nvPr/>
        </p:nvSpPr>
        <p:spPr>
          <a:xfrm flipH="1" rot="8824802">
            <a:off x="8532716" y="1186600"/>
            <a:ext cx="451688" cy="45172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5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4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6"/>
          <p:cNvSpPr/>
          <p:nvPr/>
        </p:nvSpPr>
        <p:spPr>
          <a:xfrm rot="-8493879">
            <a:off x="3645057" y="-1125988"/>
            <a:ext cx="7437821" cy="393097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"/>
          <p:cNvSpPr/>
          <p:nvPr/>
        </p:nvSpPr>
        <p:spPr>
          <a:xfrm flipH="1">
            <a:off x="-3394072" y="4582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6"/>
          <p:cNvSpPr/>
          <p:nvPr/>
        </p:nvSpPr>
        <p:spPr>
          <a:xfrm flipH="1">
            <a:off x="3467514" y="46908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6"/>
          <p:cNvSpPr/>
          <p:nvPr/>
        </p:nvSpPr>
        <p:spPr>
          <a:xfrm flipH="1">
            <a:off x="-710354" y="92154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6"/>
          <p:cNvSpPr/>
          <p:nvPr/>
        </p:nvSpPr>
        <p:spPr>
          <a:xfrm flipH="1">
            <a:off x="-3537086" y="36541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6"/>
          <p:cNvGrpSpPr/>
          <p:nvPr/>
        </p:nvGrpSpPr>
        <p:grpSpPr>
          <a:xfrm flipH="1">
            <a:off x="239045" y="3921850"/>
            <a:ext cx="947533" cy="947533"/>
            <a:chOff x="3912750" y="637550"/>
            <a:chExt cx="947533" cy="947533"/>
          </a:xfrm>
        </p:grpSpPr>
        <p:sp>
          <p:nvSpPr>
            <p:cNvPr id="372" name="Google Shape;372;p26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6"/>
          <p:cNvSpPr/>
          <p:nvPr/>
        </p:nvSpPr>
        <p:spPr>
          <a:xfrm flipH="1">
            <a:off x="8740721" y="10210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6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6" name="Google Shape;376;p26"/>
          <p:cNvSpPr/>
          <p:nvPr/>
        </p:nvSpPr>
        <p:spPr>
          <a:xfrm flipH="1">
            <a:off x="7680205" y="4518343"/>
            <a:ext cx="1060519" cy="1060490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5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7"/>
          <p:cNvSpPr/>
          <p:nvPr/>
        </p:nvSpPr>
        <p:spPr>
          <a:xfrm flipH="1" rot="-2700000">
            <a:off x="3719835" y="491275"/>
            <a:ext cx="7570871" cy="4973344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7"/>
          <p:cNvSpPr/>
          <p:nvPr/>
        </p:nvSpPr>
        <p:spPr>
          <a:xfrm flipH="1" rot="6120395">
            <a:off x="-3108134" y="-506771"/>
            <a:ext cx="7437662" cy="3930895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7"/>
          <p:cNvSpPr/>
          <p:nvPr/>
        </p:nvSpPr>
        <p:spPr>
          <a:xfrm>
            <a:off x="8430736" y="415952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7"/>
          <p:cNvSpPr/>
          <p:nvPr/>
        </p:nvSpPr>
        <p:spPr>
          <a:xfrm>
            <a:off x="-105326" y="44492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7"/>
          <p:cNvSpPr/>
          <p:nvPr/>
        </p:nvSpPr>
        <p:spPr>
          <a:xfrm>
            <a:off x="1129575" y="444927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7"/>
          <p:cNvSpPr/>
          <p:nvPr/>
        </p:nvSpPr>
        <p:spPr>
          <a:xfrm>
            <a:off x="8038174" y="-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7"/>
          <p:cNvGrpSpPr/>
          <p:nvPr/>
        </p:nvGrpSpPr>
        <p:grpSpPr>
          <a:xfrm>
            <a:off x="8632864" y="1246850"/>
            <a:ext cx="947533" cy="947533"/>
            <a:chOff x="3912750" y="637550"/>
            <a:chExt cx="947533" cy="947533"/>
          </a:xfrm>
        </p:grpSpPr>
        <p:sp>
          <p:nvSpPr>
            <p:cNvPr id="386" name="Google Shape;386;p27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7"/>
          <p:cNvSpPr/>
          <p:nvPr/>
        </p:nvSpPr>
        <p:spPr>
          <a:xfrm>
            <a:off x="-405911" y="759175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7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9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"/>
          <p:cNvSpPr/>
          <p:nvPr/>
        </p:nvSpPr>
        <p:spPr>
          <a:xfrm rot="10612777">
            <a:off x="-963410" y="-684046"/>
            <a:ext cx="7437600" cy="5089553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8"/>
          <p:cNvSpPr/>
          <p:nvPr/>
        </p:nvSpPr>
        <p:spPr>
          <a:xfrm rot="-4624433">
            <a:off x="4395026" y="876374"/>
            <a:ext cx="7570803" cy="497330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8"/>
          <p:cNvSpPr/>
          <p:nvPr/>
        </p:nvSpPr>
        <p:spPr>
          <a:xfrm rot="10800000">
            <a:off x="-437727" y="4845463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8"/>
          <p:cNvSpPr/>
          <p:nvPr/>
        </p:nvSpPr>
        <p:spPr>
          <a:xfrm rot="-7572997">
            <a:off x="11324283" y="29990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8"/>
          <p:cNvSpPr/>
          <p:nvPr/>
        </p:nvSpPr>
        <p:spPr>
          <a:xfrm flipH="1" rot="10800000">
            <a:off x="0" y="-300135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 flipH="1" rot="10800000">
            <a:off x="10600724" y="366445"/>
            <a:ext cx="1265051" cy="1265051"/>
            <a:chOff x="3912750" y="637550"/>
            <a:chExt cx="947533" cy="947533"/>
          </a:xfrm>
        </p:grpSpPr>
        <p:sp>
          <p:nvSpPr>
            <p:cNvPr id="397" name="Google Shape;397;p28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/>
          <p:nvPr/>
        </p:nvSpPr>
        <p:spPr>
          <a:xfrm rot="-7596057">
            <a:off x="7897867" y="-49664"/>
            <a:ext cx="1255252" cy="1255218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8"/>
          <p:cNvSpPr/>
          <p:nvPr/>
        </p:nvSpPr>
        <p:spPr>
          <a:xfrm rot="-4369158">
            <a:off x="7604746" y="276207"/>
            <a:ext cx="451686" cy="451725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8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9"/>
          <p:cNvSpPr/>
          <p:nvPr/>
        </p:nvSpPr>
        <p:spPr>
          <a:xfrm flipH="1" rot="10800000">
            <a:off x="-1573640" y="-1828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9"/>
          <p:cNvSpPr txBox="1"/>
          <p:nvPr>
            <p:ph idx="1" type="subTitle"/>
          </p:nvPr>
        </p:nvSpPr>
        <p:spPr>
          <a:xfrm>
            <a:off x="891389" y="1585405"/>
            <a:ext cx="49377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29"/>
          <p:cNvSpPr txBox="1"/>
          <p:nvPr>
            <p:ph idx="2" type="subTitle"/>
          </p:nvPr>
        </p:nvSpPr>
        <p:spPr>
          <a:xfrm>
            <a:off x="891389" y="2805988"/>
            <a:ext cx="49377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29"/>
          <p:cNvSpPr txBox="1"/>
          <p:nvPr>
            <p:ph idx="3" type="subTitle"/>
          </p:nvPr>
        </p:nvSpPr>
        <p:spPr>
          <a:xfrm>
            <a:off x="891389" y="4049720"/>
            <a:ext cx="49377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29"/>
          <p:cNvSpPr txBox="1"/>
          <p:nvPr>
            <p:ph hasCustomPrompt="1" type="title"/>
          </p:nvPr>
        </p:nvSpPr>
        <p:spPr>
          <a:xfrm>
            <a:off x="891389" y="762275"/>
            <a:ext cx="49377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09" name="Google Shape;409;p29"/>
          <p:cNvSpPr txBox="1"/>
          <p:nvPr>
            <p:ph hasCustomPrompt="1" idx="4" type="title"/>
          </p:nvPr>
        </p:nvSpPr>
        <p:spPr>
          <a:xfrm>
            <a:off x="891389" y="1978035"/>
            <a:ext cx="49377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10" name="Google Shape;410;p29"/>
          <p:cNvSpPr txBox="1"/>
          <p:nvPr>
            <p:ph hasCustomPrompt="1" idx="5" type="title"/>
          </p:nvPr>
        </p:nvSpPr>
        <p:spPr>
          <a:xfrm>
            <a:off x="891389" y="3193795"/>
            <a:ext cx="49377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11" name="Google Shape;411;p29"/>
          <p:cNvSpPr/>
          <p:nvPr/>
        </p:nvSpPr>
        <p:spPr>
          <a:xfrm rot="10800000">
            <a:off x="4" y="-6071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9"/>
          <p:cNvSpPr/>
          <p:nvPr/>
        </p:nvSpPr>
        <p:spPr>
          <a:xfrm rot="10800000">
            <a:off x="-1070664" y="278471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9"/>
          <p:cNvSpPr/>
          <p:nvPr/>
        </p:nvSpPr>
        <p:spPr>
          <a:xfrm rot="10800000">
            <a:off x="1401218" y="483347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9"/>
          <p:cNvSpPr/>
          <p:nvPr/>
        </p:nvSpPr>
        <p:spPr>
          <a:xfrm rot="10800000">
            <a:off x="5864061" y="45419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9"/>
          <p:cNvSpPr/>
          <p:nvPr/>
        </p:nvSpPr>
        <p:spPr>
          <a:xfrm flipH="1">
            <a:off x="8204762" y="471215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9"/>
          <p:cNvGrpSpPr/>
          <p:nvPr/>
        </p:nvGrpSpPr>
        <p:grpSpPr>
          <a:xfrm flipH="1">
            <a:off x="8204744" y="-428680"/>
            <a:ext cx="1265051" cy="1265051"/>
            <a:chOff x="3912750" y="637550"/>
            <a:chExt cx="947533" cy="947533"/>
          </a:xfrm>
        </p:grpSpPr>
        <p:sp>
          <p:nvSpPr>
            <p:cNvPr id="417" name="Google Shape;417;p29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3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0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0"/>
          <p:cNvSpPr/>
          <p:nvPr/>
        </p:nvSpPr>
        <p:spPr>
          <a:xfrm flipH="1" rot="-10580869">
            <a:off x="534931" y="-786165"/>
            <a:ext cx="8757776" cy="599288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0"/>
          <p:cNvSpPr txBox="1"/>
          <p:nvPr>
            <p:ph idx="1" type="subTitle"/>
          </p:nvPr>
        </p:nvSpPr>
        <p:spPr>
          <a:xfrm>
            <a:off x="1265787" y="1718223"/>
            <a:ext cx="31014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30"/>
          <p:cNvSpPr txBox="1"/>
          <p:nvPr>
            <p:ph idx="2" type="subTitle"/>
          </p:nvPr>
        </p:nvSpPr>
        <p:spPr>
          <a:xfrm>
            <a:off x="4776824" y="2739375"/>
            <a:ext cx="31014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30"/>
          <p:cNvSpPr txBox="1"/>
          <p:nvPr>
            <p:ph idx="3" type="subTitle"/>
          </p:nvPr>
        </p:nvSpPr>
        <p:spPr>
          <a:xfrm>
            <a:off x="1419794" y="3739311"/>
            <a:ext cx="31014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2424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30"/>
          <p:cNvSpPr txBox="1"/>
          <p:nvPr>
            <p:ph hasCustomPrompt="1" type="title"/>
          </p:nvPr>
        </p:nvSpPr>
        <p:spPr>
          <a:xfrm>
            <a:off x="1527850" y="1016399"/>
            <a:ext cx="25773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26" name="Google Shape;426;p30"/>
          <p:cNvSpPr txBox="1"/>
          <p:nvPr>
            <p:ph hasCustomPrompt="1" idx="4" type="title"/>
          </p:nvPr>
        </p:nvSpPr>
        <p:spPr>
          <a:xfrm>
            <a:off x="5038874" y="2044670"/>
            <a:ext cx="25773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27" name="Google Shape;427;p30"/>
          <p:cNvSpPr txBox="1"/>
          <p:nvPr>
            <p:ph hasCustomPrompt="1" idx="5" type="title"/>
          </p:nvPr>
        </p:nvSpPr>
        <p:spPr>
          <a:xfrm>
            <a:off x="1681850" y="3042276"/>
            <a:ext cx="25773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28" name="Google Shape;428;p30"/>
          <p:cNvSpPr/>
          <p:nvPr/>
        </p:nvSpPr>
        <p:spPr>
          <a:xfrm rot="10800000">
            <a:off x="7052829" y="-51548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0"/>
          <p:cNvSpPr/>
          <p:nvPr/>
        </p:nvSpPr>
        <p:spPr>
          <a:xfrm rot="10800000">
            <a:off x="-480414" y="2314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0"/>
          <p:cNvSpPr/>
          <p:nvPr/>
        </p:nvSpPr>
        <p:spPr>
          <a:xfrm rot="10800000">
            <a:off x="3520343" y="502784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0"/>
          <p:cNvSpPr/>
          <p:nvPr/>
        </p:nvSpPr>
        <p:spPr>
          <a:xfrm rot="10800000">
            <a:off x="6773786" y="434757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0"/>
          <p:cNvSpPr/>
          <p:nvPr/>
        </p:nvSpPr>
        <p:spPr>
          <a:xfrm flipH="1">
            <a:off x="-340238" y="471216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0"/>
          <p:cNvGrpSpPr/>
          <p:nvPr/>
        </p:nvGrpSpPr>
        <p:grpSpPr>
          <a:xfrm flipH="1">
            <a:off x="8595644" y="2204795"/>
            <a:ext cx="1265051" cy="1265051"/>
            <a:chOff x="3912750" y="637550"/>
            <a:chExt cx="947533" cy="947533"/>
          </a:xfrm>
        </p:grpSpPr>
        <p:sp>
          <p:nvSpPr>
            <p:cNvPr id="434" name="Google Shape;434;p30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-306961" y="569001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 txBox="1"/>
          <p:nvPr>
            <p:ph idx="1" type="subTitle"/>
          </p:nvPr>
        </p:nvSpPr>
        <p:spPr>
          <a:xfrm>
            <a:off x="539500" y="1150475"/>
            <a:ext cx="8064900" cy="3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4"/>
          <p:cNvSpPr/>
          <p:nvPr/>
        </p:nvSpPr>
        <p:spPr>
          <a:xfrm flipH="1">
            <a:off x="-1039340" y="24347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 flipH="1">
            <a:off x="8628904" y="249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/>
          <p:nvPr/>
        </p:nvSpPr>
        <p:spPr>
          <a:xfrm flipH="1">
            <a:off x="8402854" y="4749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4"/>
          <p:cNvSpPr/>
          <p:nvPr/>
        </p:nvSpPr>
        <p:spPr>
          <a:xfrm flipH="1">
            <a:off x="7428185" y="-100482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4"/>
          <p:cNvSpPr/>
          <p:nvPr/>
        </p:nvSpPr>
        <p:spPr>
          <a:xfrm flipH="1">
            <a:off x="1222079" y="500909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-96450" y="-125362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4"/>
          <p:cNvGrpSpPr/>
          <p:nvPr/>
        </p:nvGrpSpPr>
        <p:grpSpPr>
          <a:xfrm>
            <a:off x="4288299" y="4703032"/>
            <a:ext cx="1265051" cy="1265051"/>
            <a:chOff x="3912750" y="637550"/>
            <a:chExt cx="947533" cy="947533"/>
          </a:xfrm>
        </p:grpSpPr>
        <p:sp>
          <p:nvSpPr>
            <p:cNvPr id="50" name="Google Shape;50;p4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1"/>
          <p:cNvSpPr/>
          <p:nvPr/>
        </p:nvSpPr>
        <p:spPr>
          <a:xfrm>
            <a:off x="424202" y="578141"/>
            <a:ext cx="9143923" cy="4832675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1"/>
          <p:cNvSpPr txBox="1"/>
          <p:nvPr>
            <p:ph idx="1" type="subTitle"/>
          </p:nvPr>
        </p:nvSpPr>
        <p:spPr>
          <a:xfrm>
            <a:off x="4732850" y="2230325"/>
            <a:ext cx="3139200" cy="12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31"/>
          <p:cNvSpPr/>
          <p:nvPr/>
        </p:nvSpPr>
        <p:spPr>
          <a:xfrm flipH="1" rot="10800000">
            <a:off x="424203" y="4681948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1"/>
          <p:cNvSpPr/>
          <p:nvPr/>
        </p:nvSpPr>
        <p:spPr>
          <a:xfrm flipH="1" rot="10800000">
            <a:off x="6492490" y="462399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1"/>
          <p:cNvSpPr/>
          <p:nvPr/>
        </p:nvSpPr>
        <p:spPr>
          <a:xfrm flipH="1" rot="10800000">
            <a:off x="4282437" y="442665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1"/>
          <p:cNvSpPr/>
          <p:nvPr/>
        </p:nvSpPr>
        <p:spPr>
          <a:xfrm flipH="1" rot="10800000">
            <a:off x="3479854" y="-6058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1"/>
          <p:cNvSpPr/>
          <p:nvPr/>
        </p:nvSpPr>
        <p:spPr>
          <a:xfrm rot="10800000">
            <a:off x="7959072" y="-66001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31"/>
          <p:cNvGrpSpPr/>
          <p:nvPr/>
        </p:nvGrpSpPr>
        <p:grpSpPr>
          <a:xfrm rot="10800000">
            <a:off x="-840840" y="229829"/>
            <a:ext cx="1265051" cy="1265051"/>
            <a:chOff x="3912750" y="637550"/>
            <a:chExt cx="947533" cy="947533"/>
          </a:xfrm>
        </p:grpSpPr>
        <p:sp>
          <p:nvSpPr>
            <p:cNvPr id="446" name="Google Shape;446;p31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31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8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2"/>
          <p:cNvSpPr/>
          <p:nvPr/>
        </p:nvSpPr>
        <p:spPr>
          <a:xfrm flipH="1" rot="10273444">
            <a:off x="-1291082" y="-1327613"/>
            <a:ext cx="9488663" cy="6233152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2"/>
          <p:cNvSpPr txBox="1"/>
          <p:nvPr>
            <p:ph idx="1" type="subTitle"/>
          </p:nvPr>
        </p:nvSpPr>
        <p:spPr>
          <a:xfrm>
            <a:off x="975300" y="2291425"/>
            <a:ext cx="3474600" cy="13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32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4" name="Google Shape;454;p32"/>
          <p:cNvSpPr/>
          <p:nvPr/>
        </p:nvSpPr>
        <p:spPr>
          <a:xfrm rot="10800000">
            <a:off x="7722614" y="4652973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2"/>
          <p:cNvSpPr/>
          <p:nvPr/>
        </p:nvSpPr>
        <p:spPr>
          <a:xfrm rot="10800000">
            <a:off x="523628" y="4623991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2"/>
          <p:cNvSpPr/>
          <p:nvPr/>
        </p:nvSpPr>
        <p:spPr>
          <a:xfrm rot="10800000">
            <a:off x="3177226" y="444720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2"/>
          <p:cNvSpPr/>
          <p:nvPr/>
        </p:nvSpPr>
        <p:spPr>
          <a:xfrm rot="10800000">
            <a:off x="3037696" y="-60584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2"/>
          <p:cNvSpPr/>
          <p:nvPr/>
        </p:nvSpPr>
        <p:spPr>
          <a:xfrm flipH="1" rot="10800000">
            <a:off x="152410" y="-1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32"/>
          <p:cNvGrpSpPr/>
          <p:nvPr/>
        </p:nvGrpSpPr>
        <p:grpSpPr>
          <a:xfrm flipH="1" rot="10800000">
            <a:off x="7722634" y="206979"/>
            <a:ext cx="1265051" cy="1265051"/>
            <a:chOff x="3912750" y="637550"/>
            <a:chExt cx="947533" cy="947533"/>
          </a:xfrm>
        </p:grpSpPr>
        <p:sp>
          <p:nvSpPr>
            <p:cNvPr id="460" name="Google Shape;460;p32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3"/>
          <p:cNvSpPr/>
          <p:nvPr/>
        </p:nvSpPr>
        <p:spPr>
          <a:xfrm flipH="1">
            <a:off x="-392142" y="-755851"/>
            <a:ext cx="8066268" cy="7715650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3"/>
          <p:cNvSpPr txBox="1"/>
          <p:nvPr>
            <p:ph idx="1" type="subTitle"/>
          </p:nvPr>
        </p:nvSpPr>
        <p:spPr>
          <a:xfrm>
            <a:off x="4732850" y="2230325"/>
            <a:ext cx="3139200" cy="12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33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7" name="Google Shape;467;p33"/>
          <p:cNvSpPr/>
          <p:nvPr/>
        </p:nvSpPr>
        <p:spPr>
          <a:xfrm flipH="1">
            <a:off x="8551414" y="642622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3"/>
          <p:cNvSpPr/>
          <p:nvPr/>
        </p:nvSpPr>
        <p:spPr>
          <a:xfrm flipH="1">
            <a:off x="140853" y="61363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3"/>
          <p:cNvSpPr/>
          <p:nvPr/>
        </p:nvSpPr>
        <p:spPr>
          <a:xfrm flipH="1">
            <a:off x="6921701" y="-667566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3"/>
          <p:cNvSpPr/>
          <p:nvPr/>
        </p:nvSpPr>
        <p:spPr>
          <a:xfrm flipH="1">
            <a:off x="369671" y="203740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3"/>
          <p:cNvSpPr/>
          <p:nvPr/>
        </p:nvSpPr>
        <p:spPr>
          <a:xfrm>
            <a:off x="2424585" y="446898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3"/>
          <p:cNvGrpSpPr/>
          <p:nvPr/>
        </p:nvGrpSpPr>
        <p:grpSpPr>
          <a:xfrm>
            <a:off x="7286384" y="4248613"/>
            <a:ext cx="1265051" cy="1265051"/>
            <a:chOff x="3912750" y="637550"/>
            <a:chExt cx="947533" cy="947533"/>
          </a:xfrm>
        </p:grpSpPr>
        <p:sp>
          <p:nvSpPr>
            <p:cNvPr id="473" name="Google Shape;473;p33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4"/>
          <p:cNvSpPr/>
          <p:nvPr/>
        </p:nvSpPr>
        <p:spPr>
          <a:xfrm rot="10800000">
            <a:off x="-1695388" y="-1501822"/>
            <a:ext cx="10924738" cy="7653447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4"/>
          <p:cNvSpPr txBox="1"/>
          <p:nvPr>
            <p:ph type="title"/>
          </p:nvPr>
        </p:nvSpPr>
        <p:spPr>
          <a:xfrm>
            <a:off x="5128006" y="1802863"/>
            <a:ext cx="34839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9" name="Google Shape;479;p34"/>
          <p:cNvSpPr txBox="1"/>
          <p:nvPr>
            <p:ph idx="1" type="body"/>
          </p:nvPr>
        </p:nvSpPr>
        <p:spPr>
          <a:xfrm>
            <a:off x="5128006" y="2941438"/>
            <a:ext cx="34839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80" name="Google Shape;480;p34"/>
          <p:cNvSpPr/>
          <p:nvPr/>
        </p:nvSpPr>
        <p:spPr>
          <a:xfrm flipH="1" rot="9619136">
            <a:off x="4221920" y="24507"/>
            <a:ext cx="1423564" cy="1423525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4"/>
          <p:cNvSpPr/>
          <p:nvPr/>
        </p:nvSpPr>
        <p:spPr>
          <a:xfrm flipH="1" rot="10800000">
            <a:off x="-346021" y="4728100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4"/>
          <p:cNvSpPr/>
          <p:nvPr/>
        </p:nvSpPr>
        <p:spPr>
          <a:xfrm flipH="1" rot="9619136">
            <a:off x="3915839" y="329659"/>
            <a:ext cx="451676" cy="451714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4"/>
          <p:cNvSpPr/>
          <p:nvPr/>
        </p:nvSpPr>
        <p:spPr>
          <a:xfrm rot="10800000">
            <a:off x="-524953" y="597515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" name="Google Shape;484;p34"/>
          <p:cNvGrpSpPr/>
          <p:nvPr/>
        </p:nvGrpSpPr>
        <p:grpSpPr>
          <a:xfrm rot="10800000">
            <a:off x="7663085" y="-250805"/>
            <a:ext cx="1265051" cy="1265051"/>
            <a:chOff x="3912750" y="637550"/>
            <a:chExt cx="947533" cy="947533"/>
          </a:xfrm>
        </p:grpSpPr>
        <p:sp>
          <p:nvSpPr>
            <p:cNvPr id="485" name="Google Shape;485;p34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2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5"/>
          <p:cNvSpPr/>
          <p:nvPr/>
        </p:nvSpPr>
        <p:spPr>
          <a:xfrm flipH="1">
            <a:off x="-220489" y="-141300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5"/>
          <p:cNvSpPr/>
          <p:nvPr/>
        </p:nvSpPr>
        <p:spPr>
          <a:xfrm flipH="1">
            <a:off x="-316855" y="439060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5"/>
          <p:cNvSpPr/>
          <p:nvPr/>
        </p:nvSpPr>
        <p:spPr>
          <a:xfrm flipH="1">
            <a:off x="261552" y="3290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5"/>
          <p:cNvSpPr/>
          <p:nvPr/>
        </p:nvSpPr>
        <p:spPr>
          <a:xfrm flipH="1">
            <a:off x="8286839" y="4755204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5"/>
          <p:cNvSpPr/>
          <p:nvPr/>
        </p:nvSpPr>
        <p:spPr>
          <a:xfrm flipH="1">
            <a:off x="8567920" y="-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" name="Google Shape;494;p35"/>
          <p:cNvGrpSpPr/>
          <p:nvPr/>
        </p:nvGrpSpPr>
        <p:grpSpPr>
          <a:xfrm flipH="1">
            <a:off x="6565920" y="-462900"/>
            <a:ext cx="947533" cy="947533"/>
            <a:chOff x="3912750" y="637550"/>
            <a:chExt cx="947533" cy="947533"/>
          </a:xfrm>
        </p:grpSpPr>
        <p:sp>
          <p:nvSpPr>
            <p:cNvPr id="495" name="Google Shape;495;p35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35"/>
          <p:cNvSpPr/>
          <p:nvPr/>
        </p:nvSpPr>
        <p:spPr>
          <a:xfrm flipH="1">
            <a:off x="3296071" y="47552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5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9" name="Google Shape;499;p35"/>
          <p:cNvSpPr txBox="1"/>
          <p:nvPr>
            <p:ph idx="1" type="subTitle"/>
          </p:nvPr>
        </p:nvSpPr>
        <p:spPr>
          <a:xfrm>
            <a:off x="713225" y="1952000"/>
            <a:ext cx="37566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0" name="Google Shape;500;p35"/>
          <p:cNvSpPr txBox="1"/>
          <p:nvPr>
            <p:ph idx="2" type="subTitle"/>
          </p:nvPr>
        </p:nvSpPr>
        <p:spPr>
          <a:xfrm>
            <a:off x="4674425" y="1952000"/>
            <a:ext cx="37566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7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6"/>
          <p:cNvSpPr/>
          <p:nvPr/>
        </p:nvSpPr>
        <p:spPr>
          <a:xfrm flipH="1" rot="-5031216">
            <a:off x="1434942" y="-1473727"/>
            <a:ext cx="7384699" cy="9115003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6"/>
          <p:cNvSpPr/>
          <p:nvPr/>
        </p:nvSpPr>
        <p:spPr>
          <a:xfrm flipH="1" rot="7572997">
            <a:off x="7294923" y="-441551"/>
            <a:ext cx="1423590" cy="1423551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6"/>
          <p:cNvSpPr/>
          <p:nvPr/>
        </p:nvSpPr>
        <p:spPr>
          <a:xfrm flipH="1" rot="10800000">
            <a:off x="3685829" y="-269325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6"/>
          <p:cNvSpPr/>
          <p:nvPr/>
        </p:nvSpPr>
        <p:spPr>
          <a:xfrm flipH="1" rot="7572997">
            <a:off x="7101718" y="40666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6"/>
          <p:cNvSpPr/>
          <p:nvPr/>
        </p:nvSpPr>
        <p:spPr>
          <a:xfrm rot="10800000">
            <a:off x="-120903" y="4521890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8" name="Google Shape;508;p36"/>
          <p:cNvGrpSpPr/>
          <p:nvPr/>
        </p:nvGrpSpPr>
        <p:grpSpPr>
          <a:xfrm rot="10800000">
            <a:off x="200635" y="-5"/>
            <a:ext cx="1265051" cy="1265051"/>
            <a:chOff x="3912750" y="637550"/>
            <a:chExt cx="947533" cy="947533"/>
          </a:xfrm>
        </p:grpSpPr>
        <p:sp>
          <p:nvSpPr>
            <p:cNvPr id="509" name="Google Shape;509;p36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36"/>
          <p:cNvSpPr txBox="1"/>
          <p:nvPr>
            <p:ph type="title"/>
          </p:nvPr>
        </p:nvSpPr>
        <p:spPr>
          <a:xfrm>
            <a:off x="701975" y="1488325"/>
            <a:ext cx="36027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2" name="Google Shape;512;p36"/>
          <p:cNvSpPr txBox="1"/>
          <p:nvPr>
            <p:ph idx="1" type="body"/>
          </p:nvPr>
        </p:nvSpPr>
        <p:spPr>
          <a:xfrm>
            <a:off x="701975" y="2077825"/>
            <a:ext cx="3602700" cy="17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8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7"/>
          <p:cNvSpPr/>
          <p:nvPr/>
        </p:nvSpPr>
        <p:spPr>
          <a:xfrm flipH="1" rot="10800000">
            <a:off x="3483759" y="-462900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7"/>
          <p:cNvSpPr/>
          <p:nvPr/>
        </p:nvSpPr>
        <p:spPr>
          <a:xfrm flipH="1" rot="10800000">
            <a:off x="8567920" y="-285855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7"/>
          <p:cNvSpPr/>
          <p:nvPr/>
        </p:nvSpPr>
        <p:spPr>
          <a:xfrm flipH="1" rot="10800000">
            <a:off x="8961406" y="5043664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7"/>
          <p:cNvSpPr/>
          <p:nvPr/>
        </p:nvSpPr>
        <p:spPr>
          <a:xfrm flipH="1" rot="10800000">
            <a:off x="995244" y="37932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7"/>
          <p:cNvSpPr/>
          <p:nvPr/>
        </p:nvSpPr>
        <p:spPr>
          <a:xfrm flipH="1" rot="10800000">
            <a:off x="-316855" y="4104757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0" name="Google Shape;520;p37"/>
          <p:cNvGrpSpPr/>
          <p:nvPr/>
        </p:nvGrpSpPr>
        <p:grpSpPr>
          <a:xfrm flipH="1" rot="10800000">
            <a:off x="2161184" y="5043652"/>
            <a:ext cx="947533" cy="947533"/>
            <a:chOff x="3912750" y="637550"/>
            <a:chExt cx="947533" cy="947533"/>
          </a:xfrm>
        </p:grpSpPr>
        <p:sp>
          <p:nvSpPr>
            <p:cNvPr id="521" name="Google Shape;521;p37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3" name="Google Shape;523;p37"/>
          <p:cNvSpPr/>
          <p:nvPr/>
        </p:nvSpPr>
        <p:spPr>
          <a:xfrm flipH="1" rot="10800000">
            <a:off x="5685434" y="78732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7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5" name="Google Shape;525;p37"/>
          <p:cNvSpPr txBox="1"/>
          <p:nvPr>
            <p:ph idx="1" type="subTitle"/>
          </p:nvPr>
        </p:nvSpPr>
        <p:spPr>
          <a:xfrm>
            <a:off x="713225" y="1952000"/>
            <a:ext cx="37566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6" name="Google Shape;526;p37"/>
          <p:cNvSpPr txBox="1"/>
          <p:nvPr>
            <p:ph idx="2" type="subTitle"/>
          </p:nvPr>
        </p:nvSpPr>
        <p:spPr>
          <a:xfrm>
            <a:off x="4674425" y="1952000"/>
            <a:ext cx="36786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32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8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8"/>
          <p:cNvSpPr/>
          <p:nvPr/>
        </p:nvSpPr>
        <p:spPr>
          <a:xfrm rot="-5685180">
            <a:off x="4244480" y="-219388"/>
            <a:ext cx="7570857" cy="4973335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8"/>
          <p:cNvSpPr/>
          <p:nvPr/>
        </p:nvSpPr>
        <p:spPr>
          <a:xfrm flipH="1" rot="6011238">
            <a:off x="-1893621" y="-277463"/>
            <a:ext cx="7437813" cy="5089473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8"/>
          <p:cNvSpPr txBox="1"/>
          <p:nvPr>
            <p:ph type="title"/>
          </p:nvPr>
        </p:nvSpPr>
        <p:spPr>
          <a:xfrm>
            <a:off x="735990" y="1504788"/>
            <a:ext cx="36027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2" name="Google Shape;532;p38"/>
          <p:cNvSpPr txBox="1"/>
          <p:nvPr>
            <p:ph idx="1" type="body"/>
          </p:nvPr>
        </p:nvSpPr>
        <p:spPr>
          <a:xfrm>
            <a:off x="735990" y="2094298"/>
            <a:ext cx="3602700" cy="15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3" name="Google Shape;533;p38"/>
          <p:cNvSpPr/>
          <p:nvPr/>
        </p:nvSpPr>
        <p:spPr>
          <a:xfrm flipH="1" rot="10800000">
            <a:off x="4987641" y="4473838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8"/>
          <p:cNvSpPr/>
          <p:nvPr/>
        </p:nvSpPr>
        <p:spPr>
          <a:xfrm flipH="1" rot="7572997">
            <a:off x="389793" y="42346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8"/>
          <p:cNvSpPr/>
          <p:nvPr/>
        </p:nvSpPr>
        <p:spPr>
          <a:xfrm rot="10800000">
            <a:off x="3302272" y="-332197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38"/>
          <p:cNvGrpSpPr/>
          <p:nvPr/>
        </p:nvGrpSpPr>
        <p:grpSpPr>
          <a:xfrm rot="10800000">
            <a:off x="6132335" y="-772905"/>
            <a:ext cx="1265051" cy="1265051"/>
            <a:chOff x="3912750" y="637550"/>
            <a:chExt cx="947533" cy="947533"/>
          </a:xfrm>
        </p:grpSpPr>
        <p:sp>
          <p:nvSpPr>
            <p:cNvPr id="537" name="Google Shape;537;p38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38"/>
          <p:cNvSpPr/>
          <p:nvPr/>
        </p:nvSpPr>
        <p:spPr>
          <a:xfrm flipH="1" rot="1728187">
            <a:off x="7622106" y="3663546"/>
            <a:ext cx="1255252" cy="1255218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8"/>
          <p:cNvSpPr/>
          <p:nvPr/>
        </p:nvSpPr>
        <p:spPr>
          <a:xfrm flipH="1" rot="-1498638">
            <a:off x="7854436" y="3387095"/>
            <a:ext cx="451683" cy="451722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9"/>
          <p:cNvSpPr txBox="1"/>
          <p:nvPr>
            <p:ph type="title"/>
          </p:nvPr>
        </p:nvSpPr>
        <p:spPr>
          <a:xfrm>
            <a:off x="2325300" y="713225"/>
            <a:ext cx="4493400" cy="61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4" name="Google Shape;544;p39"/>
          <p:cNvSpPr txBox="1"/>
          <p:nvPr/>
        </p:nvSpPr>
        <p:spPr>
          <a:xfrm>
            <a:off x="2489550" y="3372600"/>
            <a:ext cx="41649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infographics &amp; images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45" name="Google Shape;545;p39"/>
          <p:cNvSpPr txBox="1"/>
          <p:nvPr>
            <p:ph idx="1" type="subTitle"/>
          </p:nvPr>
        </p:nvSpPr>
        <p:spPr>
          <a:xfrm>
            <a:off x="2521500" y="1329325"/>
            <a:ext cx="4101000" cy="13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6" name="Google Shape;546;p39"/>
          <p:cNvSpPr/>
          <p:nvPr/>
        </p:nvSpPr>
        <p:spPr>
          <a:xfrm flipH="1" rot="3075939">
            <a:off x="-1203843" y="1956101"/>
            <a:ext cx="7570775" cy="4973281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9"/>
          <p:cNvSpPr/>
          <p:nvPr/>
        </p:nvSpPr>
        <p:spPr>
          <a:xfrm flipH="1" rot="10800000">
            <a:off x="3860216" y="4859663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9"/>
          <p:cNvSpPr/>
          <p:nvPr/>
        </p:nvSpPr>
        <p:spPr>
          <a:xfrm flipH="1" rot="7572997">
            <a:off x="1219318" y="37082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9"/>
          <p:cNvSpPr/>
          <p:nvPr/>
        </p:nvSpPr>
        <p:spPr>
          <a:xfrm rot="10800000">
            <a:off x="1295997" y="-50972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0" name="Google Shape;550;p39"/>
          <p:cNvGrpSpPr/>
          <p:nvPr/>
        </p:nvGrpSpPr>
        <p:grpSpPr>
          <a:xfrm rot="10800000">
            <a:off x="7397385" y="-271330"/>
            <a:ext cx="1265051" cy="1265051"/>
            <a:chOff x="3912750" y="637550"/>
            <a:chExt cx="947533" cy="947533"/>
          </a:xfrm>
        </p:grpSpPr>
        <p:sp>
          <p:nvSpPr>
            <p:cNvPr id="551" name="Google Shape;551;p39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p39"/>
          <p:cNvSpPr/>
          <p:nvPr/>
        </p:nvSpPr>
        <p:spPr>
          <a:xfrm rot="-9103592">
            <a:off x="4195664" y="-1222777"/>
            <a:ext cx="7437770" cy="5089555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9"/>
          <p:cNvSpPr/>
          <p:nvPr/>
        </p:nvSpPr>
        <p:spPr>
          <a:xfrm flipH="1" rot="-1205794">
            <a:off x="7671921" y="3029289"/>
            <a:ext cx="1255248" cy="1255213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9"/>
          <p:cNvSpPr/>
          <p:nvPr/>
        </p:nvSpPr>
        <p:spPr>
          <a:xfrm flipH="1" rot="-4432563">
            <a:off x="7451238" y="3112896"/>
            <a:ext cx="451679" cy="451718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9"/>
          <p:cNvSpPr/>
          <p:nvPr/>
        </p:nvSpPr>
        <p:spPr>
          <a:xfrm rot="10800000">
            <a:off x="-282128" y="1738712"/>
            <a:ext cx="1125652" cy="1127635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"/>
          <p:cNvSpPr/>
          <p:nvPr/>
        </p:nvSpPr>
        <p:spPr>
          <a:xfrm flipH="1">
            <a:off x="-184147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0"/>
          <p:cNvSpPr/>
          <p:nvPr/>
        </p:nvSpPr>
        <p:spPr>
          <a:xfrm rot="-7575992">
            <a:off x="3311472" y="-1827843"/>
            <a:ext cx="9206100" cy="629965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0"/>
          <p:cNvSpPr/>
          <p:nvPr/>
        </p:nvSpPr>
        <p:spPr>
          <a:xfrm flipH="1">
            <a:off x="-2061964" y="1029175"/>
            <a:ext cx="6411366" cy="6132485"/>
          </a:xfrm>
          <a:custGeom>
            <a:rect b="b" l="l" r="r" t="t"/>
            <a:pathLst>
              <a:path extrusionOk="0" h="208517" w="183878">
                <a:moveTo>
                  <a:pt x="159240" y="0"/>
                </a:moveTo>
                <a:cubicBezTo>
                  <a:pt x="153253" y="2843"/>
                  <a:pt x="147568" y="6332"/>
                  <a:pt x="142356" y="10381"/>
                </a:cubicBezTo>
                <a:cubicBezTo>
                  <a:pt x="135249" y="16066"/>
                  <a:pt x="129778" y="21795"/>
                  <a:pt x="124868" y="30237"/>
                </a:cubicBezTo>
                <a:cubicBezTo>
                  <a:pt x="119958" y="38723"/>
                  <a:pt x="117460" y="49663"/>
                  <a:pt x="115134" y="59139"/>
                </a:cubicBezTo>
                <a:cubicBezTo>
                  <a:pt x="114057" y="63446"/>
                  <a:pt x="112980" y="67840"/>
                  <a:pt x="110826" y="71760"/>
                </a:cubicBezTo>
                <a:cubicBezTo>
                  <a:pt x="103159" y="85931"/>
                  <a:pt x="84853" y="89678"/>
                  <a:pt x="71630" y="98852"/>
                </a:cubicBezTo>
                <a:cubicBezTo>
                  <a:pt x="61982" y="105572"/>
                  <a:pt x="54918" y="115306"/>
                  <a:pt x="51515" y="126505"/>
                </a:cubicBezTo>
                <a:cubicBezTo>
                  <a:pt x="47423" y="140116"/>
                  <a:pt x="48500" y="156269"/>
                  <a:pt x="38550" y="166391"/>
                </a:cubicBezTo>
                <a:cubicBezTo>
                  <a:pt x="32520" y="172593"/>
                  <a:pt x="23647" y="174962"/>
                  <a:pt x="16454" y="179787"/>
                </a:cubicBezTo>
                <a:cubicBezTo>
                  <a:pt x="7064" y="186032"/>
                  <a:pt x="991" y="197274"/>
                  <a:pt x="0" y="208516"/>
                </a:cubicBezTo>
                <a:lnTo>
                  <a:pt x="183878" y="208516"/>
                </a:lnTo>
                <a:lnTo>
                  <a:pt x="183878" y="0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0"/>
          <p:cNvSpPr/>
          <p:nvPr/>
        </p:nvSpPr>
        <p:spPr>
          <a:xfrm flipH="1">
            <a:off x="-5" y="17196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0"/>
          <p:cNvSpPr/>
          <p:nvPr/>
        </p:nvSpPr>
        <p:spPr>
          <a:xfrm flipH="1">
            <a:off x="614252" y="-6599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0"/>
          <p:cNvSpPr/>
          <p:nvPr/>
        </p:nvSpPr>
        <p:spPr>
          <a:xfrm flipH="1">
            <a:off x="7051289" y="490549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0"/>
          <p:cNvSpPr/>
          <p:nvPr/>
        </p:nvSpPr>
        <p:spPr>
          <a:xfrm flipH="1">
            <a:off x="7973495" y="-6600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0"/>
          <p:cNvSpPr/>
          <p:nvPr/>
        </p:nvSpPr>
        <p:spPr>
          <a:xfrm flipH="1">
            <a:off x="370614" y="447716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6" name="Google Shape;566;p40"/>
          <p:cNvGrpSpPr/>
          <p:nvPr/>
        </p:nvGrpSpPr>
        <p:grpSpPr>
          <a:xfrm flipH="1">
            <a:off x="5585945" y="-561800"/>
            <a:ext cx="947533" cy="947533"/>
            <a:chOff x="3912750" y="637550"/>
            <a:chExt cx="947533" cy="947533"/>
          </a:xfrm>
        </p:grpSpPr>
        <p:sp>
          <p:nvSpPr>
            <p:cNvPr id="567" name="Google Shape;567;p40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40"/>
          <p:cNvSpPr/>
          <p:nvPr/>
        </p:nvSpPr>
        <p:spPr>
          <a:xfrm flipH="1">
            <a:off x="3348871" y="47552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 rot="10800000">
            <a:off x="1812164" y="-192224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 txBox="1"/>
          <p:nvPr>
            <p:ph idx="1" type="subTitle"/>
          </p:nvPr>
        </p:nvSpPr>
        <p:spPr>
          <a:xfrm>
            <a:off x="1023850" y="2849850"/>
            <a:ext cx="17577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" type="subTitle"/>
          </p:nvPr>
        </p:nvSpPr>
        <p:spPr>
          <a:xfrm>
            <a:off x="3441375" y="2849850"/>
            <a:ext cx="17577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b="1" sz="2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3" type="subTitle"/>
          </p:nvPr>
        </p:nvSpPr>
        <p:spPr>
          <a:xfrm>
            <a:off x="1023850" y="3201100"/>
            <a:ext cx="17577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5"/>
          <p:cNvSpPr txBox="1"/>
          <p:nvPr>
            <p:ph idx="4" type="subTitle"/>
          </p:nvPr>
        </p:nvSpPr>
        <p:spPr>
          <a:xfrm>
            <a:off x="3441375" y="3201100"/>
            <a:ext cx="1757700" cy="9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" name="Google Shape;59;p5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5"/>
          <p:cNvSpPr/>
          <p:nvPr/>
        </p:nvSpPr>
        <p:spPr>
          <a:xfrm>
            <a:off x="8148720" y="453290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1023860" y="-29594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8495148" y="206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-813290" y="4749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-694314" y="404979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-329100" y="10210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>
            <a:off x="4561024" y="4749732"/>
            <a:ext cx="1265051" cy="1265051"/>
            <a:chOff x="3912750" y="637550"/>
            <a:chExt cx="947533" cy="947533"/>
          </a:xfrm>
        </p:grpSpPr>
        <p:sp>
          <p:nvSpPr>
            <p:cNvPr id="67" name="Google Shape;67;p5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9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1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1"/>
          <p:cNvSpPr/>
          <p:nvPr/>
        </p:nvSpPr>
        <p:spPr>
          <a:xfrm rot="-3075939">
            <a:off x="4301454" y="1956101"/>
            <a:ext cx="7570775" cy="4973281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1"/>
          <p:cNvSpPr/>
          <p:nvPr/>
        </p:nvSpPr>
        <p:spPr>
          <a:xfrm flipH="1" rot="9103592">
            <a:off x="-736449" y="-1679977"/>
            <a:ext cx="7437770" cy="5089555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1"/>
          <p:cNvSpPr/>
          <p:nvPr/>
        </p:nvSpPr>
        <p:spPr>
          <a:xfrm rot="10800000">
            <a:off x="2140773" y="4666738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1"/>
          <p:cNvSpPr/>
          <p:nvPr/>
        </p:nvSpPr>
        <p:spPr>
          <a:xfrm rot="-7572997">
            <a:off x="9225983" y="3708212"/>
            <a:ext cx="451684" cy="451723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1"/>
          <p:cNvSpPr/>
          <p:nvPr/>
        </p:nvSpPr>
        <p:spPr>
          <a:xfrm flipH="1" rot="10800000">
            <a:off x="7463000" y="-417497"/>
            <a:ext cx="822888" cy="824337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7" name="Google Shape;577;p41"/>
          <p:cNvGrpSpPr/>
          <p:nvPr/>
        </p:nvGrpSpPr>
        <p:grpSpPr>
          <a:xfrm flipH="1" rot="10800000">
            <a:off x="324724" y="-271330"/>
            <a:ext cx="1265051" cy="1265051"/>
            <a:chOff x="3912750" y="637550"/>
            <a:chExt cx="947533" cy="947533"/>
          </a:xfrm>
        </p:grpSpPr>
        <p:sp>
          <p:nvSpPr>
            <p:cNvPr id="578" name="Google Shape;578;p41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41"/>
          <p:cNvSpPr/>
          <p:nvPr/>
        </p:nvSpPr>
        <p:spPr>
          <a:xfrm rot="1205794">
            <a:off x="7274479" y="3684239"/>
            <a:ext cx="1255248" cy="1255213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1"/>
          <p:cNvSpPr/>
          <p:nvPr/>
        </p:nvSpPr>
        <p:spPr>
          <a:xfrm rot="4432563">
            <a:off x="8298731" y="3767846"/>
            <a:ext cx="451679" cy="451718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1"/>
          <p:cNvSpPr/>
          <p:nvPr/>
        </p:nvSpPr>
        <p:spPr>
          <a:xfrm flipH="1" rot="10800000">
            <a:off x="-344463" y="4461962"/>
            <a:ext cx="1125652" cy="1127635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/>
          <p:nvPr/>
        </p:nvSpPr>
        <p:spPr>
          <a:xfrm rot="-5400000">
            <a:off x="3043631" y="-1248536"/>
            <a:ext cx="7437684" cy="5089589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/>
          <p:nvPr/>
        </p:nvSpPr>
        <p:spPr>
          <a:xfrm flipH="1">
            <a:off x="-694314" y="4532904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/>
          <p:nvPr/>
        </p:nvSpPr>
        <p:spPr>
          <a:xfrm flipH="1">
            <a:off x="7182512" y="-295946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"/>
          <p:cNvSpPr/>
          <p:nvPr/>
        </p:nvSpPr>
        <p:spPr>
          <a:xfrm flipH="1">
            <a:off x="-347899" y="2062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6"/>
          <p:cNvSpPr/>
          <p:nvPr/>
        </p:nvSpPr>
        <p:spPr>
          <a:xfrm flipH="1">
            <a:off x="7869669" y="404979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 flipH="1">
            <a:off x="8234894" y="10210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6"/>
          <p:cNvGrpSpPr/>
          <p:nvPr/>
        </p:nvGrpSpPr>
        <p:grpSpPr>
          <a:xfrm flipH="1">
            <a:off x="2772852" y="4749732"/>
            <a:ext cx="1265051" cy="1265051"/>
            <a:chOff x="3912750" y="637550"/>
            <a:chExt cx="947533" cy="947533"/>
          </a:xfrm>
        </p:grpSpPr>
        <p:sp>
          <p:nvSpPr>
            <p:cNvPr id="78" name="Google Shape;78;p6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6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"/>
          <p:cNvSpPr txBox="1"/>
          <p:nvPr>
            <p:ph idx="1" type="body"/>
          </p:nvPr>
        </p:nvSpPr>
        <p:spPr>
          <a:xfrm>
            <a:off x="1001375" y="2356500"/>
            <a:ext cx="2848200" cy="11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4" name="Google Shape;84;p7"/>
          <p:cNvSpPr/>
          <p:nvPr/>
        </p:nvSpPr>
        <p:spPr>
          <a:xfrm>
            <a:off x="4581969" y="4101491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7"/>
          <p:cNvSpPr/>
          <p:nvPr/>
        </p:nvSpPr>
        <p:spPr>
          <a:xfrm>
            <a:off x="7530285" y="428718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-982991" y="474972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"/>
          <p:cNvSpPr/>
          <p:nvPr/>
        </p:nvSpPr>
        <p:spPr>
          <a:xfrm>
            <a:off x="-177115" y="-528354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7"/>
          <p:cNvSpPr/>
          <p:nvPr/>
        </p:nvSpPr>
        <p:spPr>
          <a:xfrm>
            <a:off x="4450684" y="45820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7"/>
          <p:cNvSpPr/>
          <p:nvPr/>
        </p:nvSpPr>
        <p:spPr>
          <a:xfrm>
            <a:off x="7735444" y="-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7604159" y="4805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4807675" y="7886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7"/>
          <p:cNvGrpSpPr/>
          <p:nvPr/>
        </p:nvGrpSpPr>
        <p:grpSpPr>
          <a:xfrm>
            <a:off x="-296676" y="4041820"/>
            <a:ext cx="1265051" cy="1265051"/>
            <a:chOff x="3912750" y="637550"/>
            <a:chExt cx="947533" cy="947533"/>
          </a:xfrm>
        </p:grpSpPr>
        <p:sp>
          <p:nvSpPr>
            <p:cNvPr id="93" name="Google Shape;93;p7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7"/>
          <p:cNvSpPr/>
          <p:nvPr/>
        </p:nvSpPr>
        <p:spPr>
          <a:xfrm>
            <a:off x="2131335" y="1501350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/>
          <p:cNvSpPr txBox="1"/>
          <p:nvPr>
            <p:ph type="title"/>
          </p:nvPr>
        </p:nvSpPr>
        <p:spPr>
          <a:xfrm>
            <a:off x="968375" y="1600800"/>
            <a:ext cx="2914200" cy="75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"/>
          <p:cNvSpPr/>
          <p:nvPr/>
        </p:nvSpPr>
        <p:spPr>
          <a:xfrm>
            <a:off x="-574436" y="2914426"/>
            <a:ext cx="7570971" cy="4973410"/>
          </a:xfrm>
          <a:custGeom>
            <a:rect b="b" l="l" r="r" t="t"/>
            <a:pathLst>
              <a:path extrusionOk="0" h="67363" w="102546">
                <a:moveTo>
                  <a:pt x="0" y="1"/>
                </a:moveTo>
                <a:lnTo>
                  <a:pt x="0" y="67363"/>
                </a:lnTo>
                <a:lnTo>
                  <a:pt x="102546" y="67363"/>
                </a:lnTo>
                <a:cubicBezTo>
                  <a:pt x="102322" y="66357"/>
                  <a:pt x="98937" y="50201"/>
                  <a:pt x="91384" y="46414"/>
                </a:cubicBezTo>
                <a:cubicBezTo>
                  <a:pt x="83563" y="42503"/>
                  <a:pt x="70848" y="43341"/>
                  <a:pt x="57720" y="39576"/>
                </a:cubicBezTo>
                <a:cubicBezTo>
                  <a:pt x="44592" y="35799"/>
                  <a:pt x="41664" y="21978"/>
                  <a:pt x="33284" y="13174"/>
                </a:cubicBezTo>
                <a:cubicBezTo>
                  <a:pt x="24905" y="4381"/>
                  <a:pt x="17642" y="2984"/>
                  <a:pt x="8559" y="2425"/>
                </a:cubicBezTo>
                <a:cubicBezTo>
                  <a:pt x="4693" y="2180"/>
                  <a:pt x="2034" y="1129"/>
                  <a:pt x="0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8"/>
          <p:cNvSpPr/>
          <p:nvPr/>
        </p:nvSpPr>
        <p:spPr>
          <a:xfrm rot="10800000">
            <a:off x="3571510" y="-1255575"/>
            <a:ext cx="7437684" cy="3930907"/>
          </a:xfrm>
          <a:custGeom>
            <a:rect b="b" l="l" r="r" t="t"/>
            <a:pathLst>
              <a:path extrusionOk="0" h="48936" w="92592">
                <a:moveTo>
                  <a:pt x="64841" y="1"/>
                </a:moveTo>
                <a:cubicBezTo>
                  <a:pt x="58884" y="1"/>
                  <a:pt x="53522" y="1916"/>
                  <a:pt x="50559" y="5316"/>
                </a:cubicBezTo>
                <a:cubicBezTo>
                  <a:pt x="45456" y="11168"/>
                  <a:pt x="45800" y="21411"/>
                  <a:pt x="40578" y="21411"/>
                </a:cubicBezTo>
                <a:cubicBezTo>
                  <a:pt x="40506" y="21411"/>
                  <a:pt x="40432" y="21409"/>
                  <a:pt x="40358" y="21405"/>
                </a:cubicBezTo>
                <a:cubicBezTo>
                  <a:pt x="36232" y="21194"/>
                  <a:pt x="34026" y="16844"/>
                  <a:pt x="29913" y="16844"/>
                </a:cubicBezTo>
                <a:cubicBezTo>
                  <a:pt x="28602" y="16844"/>
                  <a:pt x="27097" y="17286"/>
                  <a:pt x="25274" y="18444"/>
                </a:cubicBezTo>
                <a:cubicBezTo>
                  <a:pt x="17732" y="23249"/>
                  <a:pt x="21643" y="29740"/>
                  <a:pt x="21084" y="33830"/>
                </a:cubicBezTo>
                <a:cubicBezTo>
                  <a:pt x="20943" y="34861"/>
                  <a:pt x="20429" y="35229"/>
                  <a:pt x="19656" y="35229"/>
                </a:cubicBezTo>
                <a:cubicBezTo>
                  <a:pt x="17739" y="35229"/>
                  <a:pt x="14230" y="32968"/>
                  <a:pt x="10875" y="32968"/>
                </a:cubicBezTo>
                <a:cubicBezTo>
                  <a:pt x="10219" y="32968"/>
                  <a:pt x="9570" y="33054"/>
                  <a:pt x="8939" y="33260"/>
                </a:cubicBezTo>
                <a:cubicBezTo>
                  <a:pt x="3766" y="34958"/>
                  <a:pt x="1398" y="39763"/>
                  <a:pt x="1956" y="42578"/>
                </a:cubicBezTo>
                <a:cubicBezTo>
                  <a:pt x="2515" y="45405"/>
                  <a:pt x="1" y="48936"/>
                  <a:pt x="1" y="48936"/>
                </a:cubicBezTo>
                <a:lnTo>
                  <a:pt x="91195" y="48936"/>
                </a:lnTo>
                <a:cubicBezTo>
                  <a:pt x="91195" y="48936"/>
                  <a:pt x="92591" y="30578"/>
                  <a:pt x="90357" y="18299"/>
                </a:cubicBezTo>
                <a:cubicBezTo>
                  <a:pt x="90357" y="18299"/>
                  <a:pt x="88547" y="8702"/>
                  <a:pt x="78346" y="3339"/>
                </a:cubicBezTo>
                <a:cubicBezTo>
                  <a:pt x="74006" y="1055"/>
                  <a:pt x="69260" y="1"/>
                  <a:pt x="64841" y="1"/>
                </a:cubicBez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8"/>
          <p:cNvSpPr/>
          <p:nvPr/>
        </p:nvSpPr>
        <p:spPr>
          <a:xfrm flipH="1">
            <a:off x="520161" y="4390609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8"/>
          <p:cNvSpPr/>
          <p:nvPr/>
        </p:nvSpPr>
        <p:spPr>
          <a:xfrm flipH="1">
            <a:off x="520143" y="220579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"/>
          <p:cNvSpPr/>
          <p:nvPr/>
        </p:nvSpPr>
        <p:spPr>
          <a:xfrm flipH="1">
            <a:off x="7714380" y="3993579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/>
          <p:nvPr/>
        </p:nvSpPr>
        <p:spPr>
          <a:xfrm flipH="1">
            <a:off x="8010311" y="63754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 flipH="1">
            <a:off x="713230" y="1929041"/>
            <a:ext cx="392554" cy="393759"/>
          </a:xfrm>
          <a:custGeom>
            <a:rect b="b" l="l" r="r" t="t"/>
            <a:pathLst>
              <a:path extrusionOk="0" fill="none" h="10123" w="10092">
                <a:moveTo>
                  <a:pt x="10092" y="5077"/>
                </a:moveTo>
                <a:cubicBezTo>
                  <a:pt x="10092" y="2280"/>
                  <a:pt x="7843" y="1"/>
                  <a:pt x="5046" y="1"/>
                </a:cubicBezTo>
                <a:cubicBezTo>
                  <a:pt x="2250" y="1"/>
                  <a:pt x="1" y="2280"/>
                  <a:pt x="1" y="5077"/>
                </a:cubicBezTo>
                <a:cubicBezTo>
                  <a:pt x="1" y="7843"/>
                  <a:pt x="2250" y="10122"/>
                  <a:pt x="5046" y="10122"/>
                </a:cubicBezTo>
                <a:cubicBezTo>
                  <a:pt x="7843" y="10122"/>
                  <a:pt x="10092" y="7843"/>
                  <a:pt x="10092" y="5077"/>
                </a:cubicBezTo>
                <a:close/>
              </a:path>
            </a:pathLst>
          </a:custGeom>
          <a:noFill/>
          <a:ln cap="flat" cmpd="sng" w="4550">
            <a:solidFill>
              <a:schemeClr val="accent3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8"/>
          <p:cNvGrpSpPr/>
          <p:nvPr/>
        </p:nvGrpSpPr>
        <p:grpSpPr>
          <a:xfrm flipH="1">
            <a:off x="4671986" y="-275225"/>
            <a:ext cx="947533" cy="947533"/>
            <a:chOff x="3912750" y="637550"/>
            <a:chExt cx="947533" cy="947533"/>
          </a:xfrm>
        </p:grpSpPr>
        <p:sp>
          <p:nvSpPr>
            <p:cNvPr id="107" name="Google Shape;107;p8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8"/>
          <p:cNvSpPr/>
          <p:nvPr/>
        </p:nvSpPr>
        <p:spPr>
          <a:xfrm flipH="1">
            <a:off x="4799187" y="4755200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8"/>
          <p:cNvSpPr txBox="1"/>
          <p:nvPr>
            <p:ph type="title"/>
          </p:nvPr>
        </p:nvSpPr>
        <p:spPr>
          <a:xfrm>
            <a:off x="1496250" y="1152150"/>
            <a:ext cx="61515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/>
          <p:nvPr/>
        </p:nvSpPr>
        <p:spPr>
          <a:xfrm>
            <a:off x="-62400" y="-66000"/>
            <a:ext cx="9268800" cy="5275500"/>
          </a:xfrm>
          <a:prstGeom prst="rect">
            <a:avLst/>
          </a:prstGeom>
          <a:gradFill>
            <a:gsLst>
              <a:gs pos="0">
                <a:srgbClr val="FFFFFF">
                  <a:alpha val="41180"/>
                </a:srgbClr>
              </a:gs>
              <a:gs pos="100000">
                <a:srgbClr val="F3F3F3">
                  <a:alpha val="4118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-135549" y="-231484"/>
            <a:ext cx="8428467" cy="5606479"/>
          </a:xfrm>
          <a:custGeom>
            <a:rect b="b" l="l" r="r" t="t"/>
            <a:pathLst>
              <a:path extrusionOk="0" h="69676" w="104747">
                <a:moveTo>
                  <a:pt x="0" y="1"/>
                </a:moveTo>
                <a:lnTo>
                  <a:pt x="0" y="69676"/>
                </a:lnTo>
                <a:lnTo>
                  <a:pt x="1799" y="69676"/>
                </a:lnTo>
                <a:cubicBezTo>
                  <a:pt x="5385" y="68581"/>
                  <a:pt x="10134" y="66536"/>
                  <a:pt x="15229" y="62693"/>
                </a:cubicBezTo>
                <a:cubicBezTo>
                  <a:pt x="25977" y="54592"/>
                  <a:pt x="20111" y="44816"/>
                  <a:pt x="30871" y="30850"/>
                </a:cubicBezTo>
                <a:cubicBezTo>
                  <a:pt x="41619" y="16883"/>
                  <a:pt x="59776" y="24984"/>
                  <a:pt x="85194" y="12973"/>
                </a:cubicBezTo>
                <a:cubicBezTo>
                  <a:pt x="96859" y="7464"/>
                  <a:pt x="102289" y="3978"/>
                  <a:pt x="104747" y="1822"/>
                </a:cubicBezTo>
                <a:lnTo>
                  <a:pt x="104747" y="1"/>
                </a:lnTo>
                <a:close/>
              </a:path>
            </a:pathLst>
          </a:custGeom>
          <a:solidFill>
            <a:srgbClr val="D6D7D7">
              <a:alpha val="4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 txBox="1"/>
          <p:nvPr>
            <p:ph idx="1" type="body"/>
          </p:nvPr>
        </p:nvSpPr>
        <p:spPr>
          <a:xfrm>
            <a:off x="4921525" y="1698825"/>
            <a:ext cx="3371400" cy="24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9"/>
          <p:cNvSpPr txBox="1"/>
          <p:nvPr>
            <p:ph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9"/>
          <p:cNvSpPr/>
          <p:nvPr/>
        </p:nvSpPr>
        <p:spPr>
          <a:xfrm flipH="1" rot="10800000">
            <a:off x="7589970" y="-730609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 rot="10800000">
            <a:off x="8607386" y="1573116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 rot="10800000">
            <a:off x="8292923" y="4691786"/>
            <a:ext cx="451678" cy="451717"/>
          </a:xfrm>
          <a:custGeom>
            <a:rect b="b" l="l" r="r" t="t"/>
            <a:pathLst>
              <a:path extrusionOk="0" fill="none" h="11613" w="11612">
                <a:moveTo>
                  <a:pt x="11612" y="5806"/>
                </a:moveTo>
                <a:cubicBezTo>
                  <a:pt x="11612" y="9028"/>
                  <a:pt x="9028" y="11612"/>
                  <a:pt x="5806" y="11612"/>
                </a:cubicBezTo>
                <a:cubicBezTo>
                  <a:pt x="2584" y="11612"/>
                  <a:pt x="1" y="9028"/>
                  <a:pt x="1" y="5806"/>
                </a:cubicBezTo>
                <a:cubicBezTo>
                  <a:pt x="1" y="2615"/>
                  <a:pt x="2584" y="1"/>
                  <a:pt x="5806" y="1"/>
                </a:cubicBezTo>
                <a:cubicBezTo>
                  <a:pt x="9028" y="1"/>
                  <a:pt x="11612" y="2615"/>
                  <a:pt x="11612" y="5806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 rot="10800000">
            <a:off x="4602945" y="4344791"/>
            <a:ext cx="1144520" cy="1145687"/>
          </a:xfrm>
          <a:custGeom>
            <a:rect b="b" l="l" r="r" t="t"/>
            <a:pathLst>
              <a:path extrusionOk="0" fill="none" h="29454" w="29424">
                <a:moveTo>
                  <a:pt x="18967" y="2371"/>
                </a:moveTo>
                <a:cubicBezTo>
                  <a:pt x="25806" y="4742"/>
                  <a:pt x="29423" y="12189"/>
                  <a:pt x="27083" y="18998"/>
                </a:cubicBezTo>
                <a:cubicBezTo>
                  <a:pt x="24712" y="25837"/>
                  <a:pt x="17265" y="29454"/>
                  <a:pt x="10426" y="27113"/>
                </a:cubicBezTo>
                <a:cubicBezTo>
                  <a:pt x="3617" y="24743"/>
                  <a:pt x="0" y="17296"/>
                  <a:pt x="2341" y="10457"/>
                </a:cubicBezTo>
                <a:cubicBezTo>
                  <a:pt x="4711" y="3648"/>
                  <a:pt x="12158" y="1"/>
                  <a:pt x="18967" y="2371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 rot="10800000">
            <a:off x="-823764" y="-402521"/>
            <a:ext cx="1423571" cy="1423532"/>
          </a:xfrm>
          <a:custGeom>
            <a:rect b="b" l="l" r="r" t="t"/>
            <a:pathLst>
              <a:path extrusionOk="0" fill="none" h="36597" w="36598">
                <a:moveTo>
                  <a:pt x="36597" y="18298"/>
                </a:moveTo>
                <a:cubicBezTo>
                  <a:pt x="36597" y="28390"/>
                  <a:pt x="28390" y="36596"/>
                  <a:pt x="18299" y="36596"/>
                </a:cubicBezTo>
                <a:cubicBezTo>
                  <a:pt x="8208" y="36596"/>
                  <a:pt x="1" y="28390"/>
                  <a:pt x="1" y="18298"/>
                </a:cubicBezTo>
                <a:cubicBezTo>
                  <a:pt x="1" y="8207"/>
                  <a:pt x="8208" y="0"/>
                  <a:pt x="18299" y="0"/>
                </a:cubicBezTo>
                <a:cubicBezTo>
                  <a:pt x="28390" y="0"/>
                  <a:pt x="36597" y="8207"/>
                  <a:pt x="36597" y="18298"/>
                </a:cubicBezTo>
                <a:close/>
              </a:path>
            </a:pathLst>
          </a:custGeom>
          <a:noFill/>
          <a:ln cap="flat" cmpd="sng" w="4550">
            <a:solidFill>
              <a:schemeClr val="accent4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>
            <a:off x="-262600" y="2415913"/>
            <a:ext cx="693132" cy="694353"/>
          </a:xfrm>
          <a:custGeom>
            <a:rect b="b" l="l" r="r" t="t"/>
            <a:pathLst>
              <a:path extrusionOk="0" fill="none" h="17631" w="17600">
                <a:moveTo>
                  <a:pt x="16991" y="8147"/>
                </a:moveTo>
                <a:lnTo>
                  <a:pt x="17599" y="7691"/>
                </a:lnTo>
                <a:lnTo>
                  <a:pt x="17326" y="6353"/>
                </a:lnTo>
                <a:lnTo>
                  <a:pt x="16566" y="6110"/>
                </a:lnTo>
                <a:cubicBezTo>
                  <a:pt x="16323" y="5411"/>
                  <a:pt x="15988" y="4742"/>
                  <a:pt x="15563" y="4165"/>
                </a:cubicBezTo>
                <a:lnTo>
                  <a:pt x="15867" y="3435"/>
                </a:lnTo>
                <a:lnTo>
                  <a:pt x="14955" y="2402"/>
                </a:lnTo>
                <a:lnTo>
                  <a:pt x="14164" y="2584"/>
                </a:lnTo>
                <a:cubicBezTo>
                  <a:pt x="13617" y="2128"/>
                  <a:pt x="12979" y="1703"/>
                  <a:pt x="12341" y="1399"/>
                </a:cubicBezTo>
                <a:lnTo>
                  <a:pt x="12219" y="639"/>
                </a:lnTo>
                <a:lnTo>
                  <a:pt x="10942" y="213"/>
                </a:lnTo>
                <a:lnTo>
                  <a:pt x="10335" y="761"/>
                </a:lnTo>
                <a:cubicBezTo>
                  <a:pt x="9635" y="609"/>
                  <a:pt x="8906" y="578"/>
                  <a:pt x="8146" y="639"/>
                </a:cubicBezTo>
                <a:lnTo>
                  <a:pt x="7660" y="1"/>
                </a:lnTo>
                <a:lnTo>
                  <a:pt x="6322" y="305"/>
                </a:lnTo>
                <a:lnTo>
                  <a:pt x="6110" y="1065"/>
                </a:lnTo>
                <a:cubicBezTo>
                  <a:pt x="5380" y="1308"/>
                  <a:pt x="4742" y="1642"/>
                  <a:pt x="4134" y="2068"/>
                </a:cubicBezTo>
                <a:lnTo>
                  <a:pt x="3435" y="1764"/>
                </a:lnTo>
                <a:lnTo>
                  <a:pt x="2401" y="2675"/>
                </a:lnTo>
                <a:lnTo>
                  <a:pt x="2584" y="3466"/>
                </a:lnTo>
                <a:cubicBezTo>
                  <a:pt x="2097" y="4013"/>
                  <a:pt x="1702" y="4621"/>
                  <a:pt x="1398" y="5289"/>
                </a:cubicBezTo>
                <a:lnTo>
                  <a:pt x="608" y="5411"/>
                </a:lnTo>
                <a:lnTo>
                  <a:pt x="182" y="6688"/>
                </a:lnTo>
                <a:lnTo>
                  <a:pt x="730" y="7296"/>
                </a:lnTo>
                <a:cubicBezTo>
                  <a:pt x="608" y="7995"/>
                  <a:pt x="547" y="8724"/>
                  <a:pt x="608" y="9484"/>
                </a:cubicBezTo>
                <a:lnTo>
                  <a:pt x="0" y="9940"/>
                </a:lnTo>
                <a:lnTo>
                  <a:pt x="274" y="11277"/>
                </a:lnTo>
                <a:lnTo>
                  <a:pt x="1064" y="11521"/>
                </a:lnTo>
                <a:cubicBezTo>
                  <a:pt x="1307" y="12250"/>
                  <a:pt x="1641" y="12888"/>
                  <a:pt x="2037" y="13496"/>
                </a:cubicBezTo>
                <a:lnTo>
                  <a:pt x="1763" y="14195"/>
                </a:lnTo>
                <a:lnTo>
                  <a:pt x="2675" y="15229"/>
                </a:lnTo>
                <a:lnTo>
                  <a:pt x="3465" y="15046"/>
                </a:lnTo>
                <a:cubicBezTo>
                  <a:pt x="4012" y="15533"/>
                  <a:pt x="4620" y="15928"/>
                  <a:pt x="5289" y="16232"/>
                </a:cubicBezTo>
                <a:lnTo>
                  <a:pt x="5380" y="17022"/>
                </a:lnTo>
                <a:lnTo>
                  <a:pt x="6687" y="17448"/>
                </a:lnTo>
                <a:lnTo>
                  <a:pt x="7265" y="16901"/>
                </a:lnTo>
                <a:cubicBezTo>
                  <a:pt x="7994" y="17022"/>
                  <a:pt x="8724" y="17053"/>
                  <a:pt x="9453" y="16992"/>
                </a:cubicBezTo>
                <a:lnTo>
                  <a:pt x="9939" y="17630"/>
                </a:lnTo>
                <a:lnTo>
                  <a:pt x="11277" y="17326"/>
                </a:lnTo>
                <a:lnTo>
                  <a:pt x="11520" y="16566"/>
                </a:lnTo>
                <a:cubicBezTo>
                  <a:pt x="12219" y="16323"/>
                  <a:pt x="12888" y="15989"/>
                  <a:pt x="13465" y="15563"/>
                </a:cubicBezTo>
                <a:lnTo>
                  <a:pt x="14195" y="15867"/>
                </a:lnTo>
                <a:lnTo>
                  <a:pt x="15198" y="14955"/>
                </a:lnTo>
                <a:lnTo>
                  <a:pt x="15016" y="14165"/>
                </a:lnTo>
                <a:cubicBezTo>
                  <a:pt x="15502" y="13618"/>
                  <a:pt x="15897" y="13010"/>
                  <a:pt x="16231" y="12341"/>
                </a:cubicBezTo>
                <a:lnTo>
                  <a:pt x="16991" y="12250"/>
                </a:lnTo>
                <a:lnTo>
                  <a:pt x="17417" y="10943"/>
                </a:lnTo>
                <a:lnTo>
                  <a:pt x="16870" y="10335"/>
                </a:lnTo>
                <a:cubicBezTo>
                  <a:pt x="17022" y="9636"/>
                  <a:pt x="17052" y="8907"/>
                  <a:pt x="16991" y="8147"/>
                </a:cubicBezTo>
                <a:close/>
                <a:moveTo>
                  <a:pt x="8815" y="13284"/>
                </a:moveTo>
                <a:cubicBezTo>
                  <a:pt x="6353" y="13284"/>
                  <a:pt x="4347" y="11277"/>
                  <a:pt x="4347" y="8815"/>
                </a:cubicBezTo>
                <a:cubicBezTo>
                  <a:pt x="4347" y="6353"/>
                  <a:pt x="6353" y="4347"/>
                  <a:pt x="8815" y="4347"/>
                </a:cubicBezTo>
                <a:cubicBezTo>
                  <a:pt x="11277" y="4347"/>
                  <a:pt x="13283" y="6353"/>
                  <a:pt x="13283" y="8815"/>
                </a:cubicBezTo>
                <a:cubicBezTo>
                  <a:pt x="13283" y="11277"/>
                  <a:pt x="11277" y="13284"/>
                  <a:pt x="8815" y="13284"/>
                </a:cubicBezTo>
                <a:close/>
              </a:path>
            </a:pathLst>
          </a:custGeom>
          <a:noFill/>
          <a:ln cap="flat" cmpd="sng" w="4550">
            <a:solidFill>
              <a:schemeClr val="accen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9"/>
          <p:cNvGrpSpPr/>
          <p:nvPr/>
        </p:nvGrpSpPr>
        <p:grpSpPr>
          <a:xfrm>
            <a:off x="792449" y="4426795"/>
            <a:ext cx="1265051" cy="1265051"/>
            <a:chOff x="3912750" y="637550"/>
            <a:chExt cx="947533" cy="947533"/>
          </a:xfrm>
        </p:grpSpPr>
        <p:sp>
          <p:nvSpPr>
            <p:cNvPr id="123" name="Google Shape;123;p9"/>
            <p:cNvSpPr/>
            <p:nvPr/>
          </p:nvSpPr>
          <p:spPr>
            <a:xfrm>
              <a:off x="3912750" y="637550"/>
              <a:ext cx="947533" cy="947533"/>
            </a:xfrm>
            <a:custGeom>
              <a:rect b="b" l="l" r="r" t="t"/>
              <a:pathLst>
                <a:path extrusionOk="0" fill="none" h="14743" w="14743">
                  <a:moveTo>
                    <a:pt x="14226" y="6809"/>
                  </a:moveTo>
                  <a:lnTo>
                    <a:pt x="14742" y="6414"/>
                  </a:lnTo>
                  <a:lnTo>
                    <a:pt x="14530" y="5289"/>
                  </a:lnTo>
                  <a:lnTo>
                    <a:pt x="13861" y="5107"/>
                  </a:lnTo>
                  <a:cubicBezTo>
                    <a:pt x="13648" y="4499"/>
                    <a:pt x="13375" y="3952"/>
                    <a:pt x="13040" y="3466"/>
                  </a:cubicBezTo>
                  <a:lnTo>
                    <a:pt x="13283" y="2858"/>
                  </a:lnTo>
                  <a:lnTo>
                    <a:pt x="12524" y="2007"/>
                  </a:lnTo>
                  <a:lnTo>
                    <a:pt x="11855" y="2159"/>
                  </a:lnTo>
                  <a:cubicBezTo>
                    <a:pt x="11399" y="1764"/>
                    <a:pt x="10882" y="1429"/>
                    <a:pt x="10335" y="1156"/>
                  </a:cubicBezTo>
                  <a:lnTo>
                    <a:pt x="10244" y="517"/>
                  </a:lnTo>
                  <a:lnTo>
                    <a:pt x="9150" y="153"/>
                  </a:lnTo>
                  <a:lnTo>
                    <a:pt x="8663" y="609"/>
                  </a:lnTo>
                  <a:cubicBezTo>
                    <a:pt x="8055" y="487"/>
                    <a:pt x="7447" y="457"/>
                    <a:pt x="6809" y="517"/>
                  </a:cubicBezTo>
                  <a:lnTo>
                    <a:pt x="6414" y="1"/>
                  </a:lnTo>
                  <a:lnTo>
                    <a:pt x="5289" y="213"/>
                  </a:lnTo>
                  <a:lnTo>
                    <a:pt x="5107" y="882"/>
                  </a:lnTo>
                  <a:cubicBezTo>
                    <a:pt x="4499" y="1095"/>
                    <a:pt x="3952" y="1368"/>
                    <a:pt x="3466" y="1703"/>
                  </a:cubicBezTo>
                  <a:lnTo>
                    <a:pt x="2858" y="1460"/>
                  </a:lnTo>
                  <a:lnTo>
                    <a:pt x="2007" y="2219"/>
                  </a:lnTo>
                  <a:lnTo>
                    <a:pt x="2159" y="2888"/>
                  </a:lnTo>
                  <a:cubicBezTo>
                    <a:pt x="1763" y="3344"/>
                    <a:pt x="1429" y="3861"/>
                    <a:pt x="1156" y="4408"/>
                  </a:cubicBezTo>
                  <a:lnTo>
                    <a:pt x="517" y="4499"/>
                  </a:lnTo>
                  <a:lnTo>
                    <a:pt x="153" y="5593"/>
                  </a:lnTo>
                  <a:lnTo>
                    <a:pt x="608" y="6080"/>
                  </a:lnTo>
                  <a:cubicBezTo>
                    <a:pt x="487" y="6688"/>
                    <a:pt x="456" y="7296"/>
                    <a:pt x="517" y="7934"/>
                  </a:cubicBezTo>
                  <a:lnTo>
                    <a:pt x="1" y="8329"/>
                  </a:lnTo>
                  <a:lnTo>
                    <a:pt x="213" y="9454"/>
                  </a:lnTo>
                  <a:lnTo>
                    <a:pt x="882" y="9636"/>
                  </a:lnTo>
                  <a:cubicBezTo>
                    <a:pt x="1095" y="10244"/>
                    <a:pt x="1368" y="10791"/>
                    <a:pt x="1703" y="11277"/>
                  </a:cubicBezTo>
                  <a:lnTo>
                    <a:pt x="1460" y="11885"/>
                  </a:lnTo>
                  <a:lnTo>
                    <a:pt x="2219" y="12736"/>
                  </a:lnTo>
                  <a:lnTo>
                    <a:pt x="2888" y="12584"/>
                  </a:lnTo>
                  <a:cubicBezTo>
                    <a:pt x="3344" y="12980"/>
                    <a:pt x="3861" y="13314"/>
                    <a:pt x="4408" y="13587"/>
                  </a:cubicBezTo>
                  <a:lnTo>
                    <a:pt x="4499" y="14226"/>
                  </a:lnTo>
                  <a:lnTo>
                    <a:pt x="5593" y="14590"/>
                  </a:lnTo>
                  <a:lnTo>
                    <a:pt x="6080" y="14135"/>
                  </a:lnTo>
                  <a:cubicBezTo>
                    <a:pt x="6688" y="14256"/>
                    <a:pt x="7296" y="14287"/>
                    <a:pt x="7934" y="14226"/>
                  </a:cubicBezTo>
                  <a:lnTo>
                    <a:pt x="8329" y="14742"/>
                  </a:lnTo>
                  <a:lnTo>
                    <a:pt x="9454" y="14530"/>
                  </a:lnTo>
                  <a:lnTo>
                    <a:pt x="9636" y="13861"/>
                  </a:lnTo>
                  <a:cubicBezTo>
                    <a:pt x="10244" y="13648"/>
                    <a:pt x="10791" y="13375"/>
                    <a:pt x="11277" y="13040"/>
                  </a:cubicBezTo>
                  <a:lnTo>
                    <a:pt x="11885" y="13283"/>
                  </a:lnTo>
                  <a:lnTo>
                    <a:pt x="12736" y="12524"/>
                  </a:lnTo>
                  <a:lnTo>
                    <a:pt x="12584" y="11855"/>
                  </a:lnTo>
                  <a:cubicBezTo>
                    <a:pt x="12980" y="11399"/>
                    <a:pt x="13314" y="10882"/>
                    <a:pt x="13587" y="10335"/>
                  </a:cubicBezTo>
                  <a:lnTo>
                    <a:pt x="14226" y="10244"/>
                  </a:lnTo>
                  <a:lnTo>
                    <a:pt x="14590" y="9150"/>
                  </a:lnTo>
                  <a:lnTo>
                    <a:pt x="14135" y="8663"/>
                  </a:lnTo>
                  <a:cubicBezTo>
                    <a:pt x="14256" y="8055"/>
                    <a:pt x="14287" y="7448"/>
                    <a:pt x="14226" y="6809"/>
                  </a:cubicBezTo>
                  <a:close/>
                  <a:moveTo>
                    <a:pt x="7387" y="11125"/>
                  </a:moveTo>
                  <a:cubicBezTo>
                    <a:pt x="5320" y="11125"/>
                    <a:pt x="3618" y="9423"/>
                    <a:pt x="3618" y="7356"/>
                  </a:cubicBezTo>
                  <a:cubicBezTo>
                    <a:pt x="3618" y="5320"/>
                    <a:pt x="5320" y="3618"/>
                    <a:pt x="7387" y="3618"/>
                  </a:cubicBezTo>
                  <a:cubicBezTo>
                    <a:pt x="9423" y="3618"/>
                    <a:pt x="11125" y="5320"/>
                    <a:pt x="11125" y="7356"/>
                  </a:cubicBezTo>
                  <a:cubicBezTo>
                    <a:pt x="11125" y="9423"/>
                    <a:pt x="9423" y="11125"/>
                    <a:pt x="7387" y="11125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4242902" y="967702"/>
              <a:ext cx="287223" cy="287223"/>
            </a:xfrm>
            <a:custGeom>
              <a:rect b="b" l="l" r="r" t="t"/>
              <a:pathLst>
                <a:path extrusionOk="0" fill="none" h="4469" w="4469">
                  <a:moveTo>
                    <a:pt x="2250" y="4469"/>
                  </a:moveTo>
                  <a:cubicBezTo>
                    <a:pt x="1003" y="4469"/>
                    <a:pt x="0" y="3466"/>
                    <a:pt x="0" y="2219"/>
                  </a:cubicBezTo>
                  <a:cubicBezTo>
                    <a:pt x="0" y="1004"/>
                    <a:pt x="1003" y="0"/>
                    <a:pt x="2250" y="0"/>
                  </a:cubicBezTo>
                  <a:cubicBezTo>
                    <a:pt x="3466" y="0"/>
                    <a:pt x="4469" y="1004"/>
                    <a:pt x="4469" y="2219"/>
                  </a:cubicBezTo>
                  <a:cubicBezTo>
                    <a:pt x="4469" y="3466"/>
                    <a:pt x="3466" y="4469"/>
                    <a:pt x="2250" y="4469"/>
                  </a:cubicBezTo>
                  <a:close/>
                </a:path>
              </a:pathLst>
            </a:custGeom>
            <a:noFill/>
            <a:ln cap="flat" cmpd="sng" w="45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/>
          <p:nvPr>
            <p:ph idx="1" type="body"/>
          </p:nvPr>
        </p:nvSpPr>
        <p:spPr>
          <a:xfrm>
            <a:off x="713100" y="3931300"/>
            <a:ext cx="7717800" cy="410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93075"/>
            <a:ext cx="77175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icksand"/>
              <a:buChar char="●"/>
              <a:defRPr sz="18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32.png"/><Relationship Id="rId7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Relationship Id="rId7" Type="http://schemas.openxmlformats.org/officeDocument/2006/relationships/image" Target="../media/image10.png"/><Relationship Id="rId8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31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2"/>
          <p:cNvSpPr txBox="1"/>
          <p:nvPr>
            <p:ph type="ctrTitle"/>
          </p:nvPr>
        </p:nvSpPr>
        <p:spPr>
          <a:xfrm>
            <a:off x="324900" y="628450"/>
            <a:ext cx="5165100" cy="23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accent1"/>
                </a:solidFill>
              </a:rPr>
              <a:t>Système de détection</a:t>
            </a:r>
            <a:br>
              <a:rPr lang="en" sz="5100">
                <a:solidFill>
                  <a:schemeClr val="accent1"/>
                </a:solidFill>
              </a:rPr>
            </a:br>
            <a:r>
              <a:rPr lang="en" sz="5100">
                <a:solidFill>
                  <a:schemeClr val="accent1"/>
                </a:solidFill>
              </a:rPr>
              <a:t>d’</a:t>
            </a:r>
            <a:r>
              <a:rPr lang="en" sz="5100">
                <a:solidFill>
                  <a:schemeClr val="accent1"/>
                </a:solidFill>
              </a:rPr>
              <a:t>Intrusion  </a:t>
            </a:r>
            <a:endParaRPr sz="5100">
              <a:solidFill>
                <a:schemeClr val="accent1"/>
              </a:solidFill>
            </a:endParaRPr>
          </a:p>
        </p:txBody>
      </p:sp>
      <p:sp>
        <p:nvSpPr>
          <p:cNvPr id="588" name="Google Shape;588;p42"/>
          <p:cNvSpPr txBox="1"/>
          <p:nvPr>
            <p:ph idx="1" type="subTitle"/>
          </p:nvPr>
        </p:nvSpPr>
        <p:spPr>
          <a:xfrm>
            <a:off x="501625" y="3498700"/>
            <a:ext cx="45951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187B5"/>
                </a:solidFill>
              </a:rPr>
              <a:t>Présenté par:</a:t>
            </a:r>
            <a:br>
              <a:rPr lang="en"/>
            </a:br>
            <a:r>
              <a:rPr lang="en"/>
              <a:t> </a:t>
            </a:r>
            <a:br>
              <a:rPr lang="en"/>
            </a:br>
            <a:r>
              <a:rPr lang="en"/>
              <a:t>Nour Dhrif        Insaf Loussaief</a:t>
            </a:r>
            <a:br>
              <a:rPr lang="en"/>
            </a:br>
            <a:r>
              <a:rPr lang="en"/>
              <a:t>Rania Lejmi      Chaima Jouini</a:t>
            </a:r>
            <a:endParaRPr/>
          </a:p>
        </p:txBody>
      </p:sp>
      <p:grpSp>
        <p:nvGrpSpPr>
          <p:cNvPr id="589" name="Google Shape;589;p42"/>
          <p:cNvGrpSpPr/>
          <p:nvPr/>
        </p:nvGrpSpPr>
        <p:grpSpPr>
          <a:xfrm>
            <a:off x="6221910" y="333580"/>
            <a:ext cx="2227531" cy="4035889"/>
            <a:chOff x="4835245" y="970870"/>
            <a:chExt cx="1849187" cy="3570635"/>
          </a:xfrm>
        </p:grpSpPr>
        <p:sp>
          <p:nvSpPr>
            <p:cNvPr id="590" name="Google Shape;590;p42"/>
            <p:cNvSpPr/>
            <p:nvPr/>
          </p:nvSpPr>
          <p:spPr>
            <a:xfrm>
              <a:off x="6568518" y="1711012"/>
              <a:ext cx="115915" cy="120621"/>
            </a:xfrm>
            <a:custGeom>
              <a:rect b="b" l="l" r="r" t="t"/>
              <a:pathLst>
                <a:path extrusionOk="0" fill="none" h="3101" w="2980">
                  <a:moveTo>
                    <a:pt x="2979" y="3101"/>
                  </a:moveTo>
                  <a:cubicBezTo>
                    <a:pt x="2979" y="2402"/>
                    <a:pt x="2523" y="1703"/>
                    <a:pt x="1915" y="1459"/>
                  </a:cubicBezTo>
                  <a:cubicBezTo>
                    <a:pt x="2128" y="1338"/>
                    <a:pt x="2280" y="1064"/>
                    <a:pt x="2280" y="791"/>
                  </a:cubicBezTo>
                  <a:cubicBezTo>
                    <a:pt x="2280" y="365"/>
                    <a:pt x="1946" y="0"/>
                    <a:pt x="1490" y="0"/>
                  </a:cubicBezTo>
                  <a:cubicBezTo>
                    <a:pt x="1034" y="0"/>
                    <a:pt x="700" y="365"/>
                    <a:pt x="700" y="791"/>
                  </a:cubicBezTo>
                  <a:cubicBezTo>
                    <a:pt x="700" y="1064"/>
                    <a:pt x="852" y="1338"/>
                    <a:pt x="1064" y="1459"/>
                  </a:cubicBezTo>
                  <a:cubicBezTo>
                    <a:pt x="456" y="1703"/>
                    <a:pt x="1" y="2402"/>
                    <a:pt x="1" y="3101"/>
                  </a:cubicBezTo>
                  <a:close/>
                </a:path>
              </a:pathLst>
            </a:custGeom>
            <a:noFill/>
            <a:ln cap="rnd" cmpd="sng" w="4550">
              <a:solidFill>
                <a:srgbClr val="E5A5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2"/>
            <p:cNvSpPr/>
            <p:nvPr/>
          </p:nvSpPr>
          <p:spPr>
            <a:xfrm>
              <a:off x="6568518" y="2174475"/>
              <a:ext cx="115915" cy="120621"/>
            </a:xfrm>
            <a:custGeom>
              <a:rect b="b" l="l" r="r" t="t"/>
              <a:pathLst>
                <a:path extrusionOk="0" fill="none" h="3101" w="2980">
                  <a:moveTo>
                    <a:pt x="2979" y="3101"/>
                  </a:moveTo>
                  <a:cubicBezTo>
                    <a:pt x="2979" y="2432"/>
                    <a:pt x="2523" y="1733"/>
                    <a:pt x="1915" y="1490"/>
                  </a:cubicBezTo>
                  <a:cubicBezTo>
                    <a:pt x="2128" y="1338"/>
                    <a:pt x="2280" y="1095"/>
                    <a:pt x="2280" y="821"/>
                  </a:cubicBezTo>
                  <a:cubicBezTo>
                    <a:pt x="2280" y="365"/>
                    <a:pt x="1946" y="1"/>
                    <a:pt x="1490" y="1"/>
                  </a:cubicBezTo>
                  <a:cubicBezTo>
                    <a:pt x="1034" y="1"/>
                    <a:pt x="700" y="365"/>
                    <a:pt x="700" y="821"/>
                  </a:cubicBezTo>
                  <a:cubicBezTo>
                    <a:pt x="700" y="1095"/>
                    <a:pt x="852" y="1338"/>
                    <a:pt x="1064" y="1490"/>
                  </a:cubicBezTo>
                  <a:cubicBezTo>
                    <a:pt x="456" y="1733"/>
                    <a:pt x="1" y="2432"/>
                    <a:pt x="1" y="3101"/>
                  </a:cubicBezTo>
                  <a:close/>
                </a:path>
              </a:pathLst>
            </a:custGeom>
            <a:noFill/>
            <a:ln cap="rnd" cmpd="sng" w="4550">
              <a:solidFill>
                <a:srgbClr val="E5A5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2"/>
            <p:cNvSpPr/>
            <p:nvPr/>
          </p:nvSpPr>
          <p:spPr>
            <a:xfrm>
              <a:off x="6523591" y="1286562"/>
              <a:ext cx="86352" cy="74528"/>
            </a:xfrm>
            <a:custGeom>
              <a:rect b="b" l="l" r="r" t="t"/>
              <a:pathLst>
                <a:path extrusionOk="0" fill="none" h="1916" w="2220">
                  <a:moveTo>
                    <a:pt x="1" y="1915"/>
                  </a:moveTo>
                  <a:lnTo>
                    <a:pt x="2219" y="0"/>
                  </a:lnTo>
                </a:path>
              </a:pathLst>
            </a:custGeom>
            <a:noFill/>
            <a:ln cap="rnd" cmpd="sng" w="9525">
              <a:solidFill>
                <a:srgbClr val="E5A5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2"/>
            <p:cNvSpPr/>
            <p:nvPr/>
          </p:nvSpPr>
          <p:spPr>
            <a:xfrm>
              <a:off x="6484577" y="3179431"/>
              <a:ext cx="22483" cy="37886"/>
            </a:xfrm>
            <a:custGeom>
              <a:rect b="b" l="l" r="r" t="t"/>
              <a:pathLst>
                <a:path extrusionOk="0" h="974" w="578">
                  <a:moveTo>
                    <a:pt x="244" y="1"/>
                  </a:moveTo>
                  <a:lnTo>
                    <a:pt x="0" y="62"/>
                  </a:lnTo>
                  <a:lnTo>
                    <a:pt x="0" y="153"/>
                  </a:lnTo>
                  <a:lnTo>
                    <a:pt x="244" y="122"/>
                  </a:lnTo>
                  <a:lnTo>
                    <a:pt x="244" y="852"/>
                  </a:lnTo>
                  <a:lnTo>
                    <a:pt x="31" y="852"/>
                  </a:lnTo>
                  <a:lnTo>
                    <a:pt x="31" y="973"/>
                  </a:lnTo>
                  <a:lnTo>
                    <a:pt x="578" y="973"/>
                  </a:lnTo>
                  <a:lnTo>
                    <a:pt x="578" y="852"/>
                  </a:lnTo>
                  <a:lnTo>
                    <a:pt x="365" y="852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2"/>
            <p:cNvSpPr/>
            <p:nvPr/>
          </p:nvSpPr>
          <p:spPr>
            <a:xfrm>
              <a:off x="6517679" y="3190089"/>
              <a:ext cx="5951" cy="27228"/>
            </a:xfrm>
            <a:custGeom>
              <a:rect b="b" l="l" r="r" t="t"/>
              <a:pathLst>
                <a:path extrusionOk="0" h="700" w="153">
                  <a:moveTo>
                    <a:pt x="1" y="0"/>
                  </a:moveTo>
                  <a:lnTo>
                    <a:pt x="1" y="183"/>
                  </a:lnTo>
                  <a:lnTo>
                    <a:pt x="153" y="183"/>
                  </a:lnTo>
                  <a:lnTo>
                    <a:pt x="153" y="0"/>
                  </a:lnTo>
                  <a:close/>
                  <a:moveTo>
                    <a:pt x="1" y="517"/>
                  </a:moveTo>
                  <a:lnTo>
                    <a:pt x="1" y="699"/>
                  </a:lnTo>
                  <a:lnTo>
                    <a:pt x="153" y="699"/>
                  </a:lnTo>
                  <a:lnTo>
                    <a:pt x="153" y="517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2"/>
            <p:cNvSpPr/>
            <p:nvPr/>
          </p:nvSpPr>
          <p:spPr>
            <a:xfrm>
              <a:off x="6531876" y="3179431"/>
              <a:ext cx="27228" cy="37886"/>
            </a:xfrm>
            <a:custGeom>
              <a:rect b="b" l="l" r="r" t="t"/>
              <a:pathLst>
                <a:path extrusionOk="0" h="974" w="700">
                  <a:moveTo>
                    <a:pt x="456" y="122"/>
                  </a:moveTo>
                  <a:lnTo>
                    <a:pt x="456" y="639"/>
                  </a:lnTo>
                  <a:lnTo>
                    <a:pt x="122" y="639"/>
                  </a:lnTo>
                  <a:lnTo>
                    <a:pt x="456" y="122"/>
                  </a:lnTo>
                  <a:close/>
                  <a:moveTo>
                    <a:pt x="395" y="1"/>
                  </a:moveTo>
                  <a:lnTo>
                    <a:pt x="0" y="609"/>
                  </a:lnTo>
                  <a:lnTo>
                    <a:pt x="0" y="730"/>
                  </a:lnTo>
                  <a:lnTo>
                    <a:pt x="456" y="730"/>
                  </a:lnTo>
                  <a:lnTo>
                    <a:pt x="456" y="973"/>
                  </a:lnTo>
                  <a:lnTo>
                    <a:pt x="578" y="973"/>
                  </a:lnTo>
                  <a:lnTo>
                    <a:pt x="578" y="730"/>
                  </a:lnTo>
                  <a:lnTo>
                    <a:pt x="699" y="730"/>
                  </a:lnTo>
                  <a:lnTo>
                    <a:pt x="699" y="639"/>
                  </a:lnTo>
                  <a:lnTo>
                    <a:pt x="578" y="639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6566145" y="3178264"/>
              <a:ext cx="26061" cy="40220"/>
            </a:xfrm>
            <a:custGeom>
              <a:rect b="b" l="l" r="r" t="t"/>
              <a:pathLst>
                <a:path extrusionOk="0" h="1034" w="670">
                  <a:moveTo>
                    <a:pt x="335" y="122"/>
                  </a:moveTo>
                  <a:cubicBezTo>
                    <a:pt x="396" y="122"/>
                    <a:pt x="457" y="152"/>
                    <a:pt x="487" y="213"/>
                  </a:cubicBezTo>
                  <a:cubicBezTo>
                    <a:pt x="517" y="274"/>
                    <a:pt x="517" y="396"/>
                    <a:pt x="517" y="517"/>
                  </a:cubicBezTo>
                  <a:cubicBezTo>
                    <a:pt x="517" y="639"/>
                    <a:pt x="517" y="760"/>
                    <a:pt x="487" y="821"/>
                  </a:cubicBezTo>
                  <a:cubicBezTo>
                    <a:pt x="457" y="882"/>
                    <a:pt x="396" y="912"/>
                    <a:pt x="335" y="912"/>
                  </a:cubicBezTo>
                  <a:cubicBezTo>
                    <a:pt x="274" y="912"/>
                    <a:pt x="214" y="882"/>
                    <a:pt x="183" y="821"/>
                  </a:cubicBezTo>
                  <a:cubicBezTo>
                    <a:pt x="153" y="760"/>
                    <a:pt x="122" y="639"/>
                    <a:pt x="122" y="517"/>
                  </a:cubicBezTo>
                  <a:cubicBezTo>
                    <a:pt x="122" y="396"/>
                    <a:pt x="153" y="274"/>
                    <a:pt x="183" y="213"/>
                  </a:cubicBezTo>
                  <a:cubicBezTo>
                    <a:pt x="214" y="152"/>
                    <a:pt x="274" y="122"/>
                    <a:pt x="335" y="122"/>
                  </a:cubicBezTo>
                  <a:close/>
                  <a:moveTo>
                    <a:pt x="335" y="0"/>
                  </a:moveTo>
                  <a:cubicBezTo>
                    <a:pt x="214" y="0"/>
                    <a:pt x="122" y="61"/>
                    <a:pt x="92" y="152"/>
                  </a:cubicBezTo>
                  <a:cubicBezTo>
                    <a:pt x="31" y="213"/>
                    <a:pt x="1" y="365"/>
                    <a:pt x="1" y="517"/>
                  </a:cubicBezTo>
                  <a:cubicBezTo>
                    <a:pt x="1" y="669"/>
                    <a:pt x="31" y="791"/>
                    <a:pt x="92" y="882"/>
                  </a:cubicBezTo>
                  <a:cubicBezTo>
                    <a:pt x="122" y="973"/>
                    <a:pt x="214" y="1034"/>
                    <a:pt x="335" y="1034"/>
                  </a:cubicBezTo>
                  <a:cubicBezTo>
                    <a:pt x="426" y="1034"/>
                    <a:pt x="517" y="973"/>
                    <a:pt x="578" y="882"/>
                  </a:cubicBezTo>
                  <a:cubicBezTo>
                    <a:pt x="639" y="791"/>
                    <a:pt x="669" y="669"/>
                    <a:pt x="669" y="517"/>
                  </a:cubicBezTo>
                  <a:cubicBezTo>
                    <a:pt x="669" y="365"/>
                    <a:pt x="639" y="213"/>
                    <a:pt x="578" y="152"/>
                  </a:cubicBezTo>
                  <a:cubicBezTo>
                    <a:pt x="517" y="61"/>
                    <a:pt x="426" y="0"/>
                    <a:pt x="33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6485744" y="2594179"/>
              <a:ext cx="23689" cy="37886"/>
            </a:xfrm>
            <a:custGeom>
              <a:rect b="b" l="l" r="r" t="t"/>
              <a:pathLst>
                <a:path extrusionOk="0" h="974" w="609">
                  <a:moveTo>
                    <a:pt x="1" y="1"/>
                  </a:moveTo>
                  <a:lnTo>
                    <a:pt x="1" y="974"/>
                  </a:lnTo>
                  <a:lnTo>
                    <a:pt x="609" y="974"/>
                  </a:lnTo>
                  <a:lnTo>
                    <a:pt x="609" y="882"/>
                  </a:lnTo>
                  <a:lnTo>
                    <a:pt x="122" y="882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2"/>
            <p:cNvSpPr/>
            <p:nvPr/>
          </p:nvSpPr>
          <p:spPr>
            <a:xfrm>
              <a:off x="6511766" y="2603670"/>
              <a:ext cx="26061" cy="29562"/>
            </a:xfrm>
            <a:custGeom>
              <a:rect b="b" l="l" r="r" t="t"/>
              <a:pathLst>
                <a:path extrusionOk="0" h="760" w="670">
                  <a:moveTo>
                    <a:pt x="335" y="91"/>
                  </a:moveTo>
                  <a:cubicBezTo>
                    <a:pt x="396" y="91"/>
                    <a:pt x="456" y="122"/>
                    <a:pt x="487" y="182"/>
                  </a:cubicBezTo>
                  <a:cubicBezTo>
                    <a:pt x="517" y="213"/>
                    <a:pt x="548" y="304"/>
                    <a:pt x="548" y="365"/>
                  </a:cubicBezTo>
                  <a:cubicBezTo>
                    <a:pt x="548" y="456"/>
                    <a:pt x="517" y="517"/>
                    <a:pt x="487" y="578"/>
                  </a:cubicBezTo>
                  <a:cubicBezTo>
                    <a:pt x="456" y="638"/>
                    <a:pt x="396" y="669"/>
                    <a:pt x="335" y="669"/>
                  </a:cubicBezTo>
                  <a:cubicBezTo>
                    <a:pt x="274" y="669"/>
                    <a:pt x="213" y="638"/>
                    <a:pt x="183" y="578"/>
                  </a:cubicBezTo>
                  <a:cubicBezTo>
                    <a:pt x="153" y="547"/>
                    <a:pt x="122" y="456"/>
                    <a:pt x="122" y="365"/>
                  </a:cubicBezTo>
                  <a:cubicBezTo>
                    <a:pt x="122" y="304"/>
                    <a:pt x="153" y="213"/>
                    <a:pt x="183" y="182"/>
                  </a:cubicBezTo>
                  <a:cubicBezTo>
                    <a:pt x="213" y="122"/>
                    <a:pt x="274" y="91"/>
                    <a:pt x="335" y="91"/>
                  </a:cubicBezTo>
                  <a:close/>
                  <a:moveTo>
                    <a:pt x="335" y="0"/>
                  </a:moveTo>
                  <a:cubicBezTo>
                    <a:pt x="213" y="0"/>
                    <a:pt x="153" y="31"/>
                    <a:pt x="92" y="91"/>
                  </a:cubicBezTo>
                  <a:cubicBezTo>
                    <a:pt x="31" y="152"/>
                    <a:pt x="1" y="243"/>
                    <a:pt x="1" y="365"/>
                  </a:cubicBezTo>
                  <a:cubicBezTo>
                    <a:pt x="1" y="486"/>
                    <a:pt x="31" y="578"/>
                    <a:pt x="92" y="669"/>
                  </a:cubicBezTo>
                  <a:cubicBezTo>
                    <a:pt x="153" y="730"/>
                    <a:pt x="213" y="760"/>
                    <a:pt x="335" y="760"/>
                  </a:cubicBezTo>
                  <a:cubicBezTo>
                    <a:pt x="426" y="760"/>
                    <a:pt x="517" y="730"/>
                    <a:pt x="578" y="669"/>
                  </a:cubicBezTo>
                  <a:cubicBezTo>
                    <a:pt x="639" y="578"/>
                    <a:pt x="669" y="486"/>
                    <a:pt x="669" y="365"/>
                  </a:cubicBezTo>
                  <a:cubicBezTo>
                    <a:pt x="669" y="243"/>
                    <a:pt x="639" y="152"/>
                    <a:pt x="578" y="91"/>
                  </a:cubicBezTo>
                  <a:cubicBezTo>
                    <a:pt x="517" y="31"/>
                    <a:pt x="426" y="0"/>
                    <a:pt x="335" y="0"/>
                  </a:cubicBez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2"/>
            <p:cNvSpPr/>
            <p:nvPr/>
          </p:nvSpPr>
          <p:spPr>
            <a:xfrm>
              <a:off x="6544868" y="2603670"/>
              <a:ext cx="16609" cy="28395"/>
            </a:xfrm>
            <a:custGeom>
              <a:rect b="b" l="l" r="r" t="t"/>
              <a:pathLst>
                <a:path extrusionOk="0" h="730" w="427">
                  <a:moveTo>
                    <a:pt x="1" y="0"/>
                  </a:moveTo>
                  <a:lnTo>
                    <a:pt x="1" y="730"/>
                  </a:lnTo>
                  <a:lnTo>
                    <a:pt x="122" y="730"/>
                  </a:lnTo>
                  <a:lnTo>
                    <a:pt x="122" y="365"/>
                  </a:lnTo>
                  <a:cubicBezTo>
                    <a:pt x="122" y="274"/>
                    <a:pt x="153" y="213"/>
                    <a:pt x="183" y="182"/>
                  </a:cubicBezTo>
                  <a:cubicBezTo>
                    <a:pt x="213" y="122"/>
                    <a:pt x="274" y="91"/>
                    <a:pt x="335" y="91"/>
                  </a:cubicBezTo>
                  <a:cubicBezTo>
                    <a:pt x="365" y="91"/>
                    <a:pt x="365" y="91"/>
                    <a:pt x="396" y="122"/>
                  </a:cubicBezTo>
                  <a:lnTo>
                    <a:pt x="426" y="122"/>
                  </a:lnTo>
                  <a:lnTo>
                    <a:pt x="426" y="0"/>
                  </a:lnTo>
                  <a:lnTo>
                    <a:pt x="365" y="0"/>
                  </a:lnTo>
                  <a:cubicBezTo>
                    <a:pt x="305" y="0"/>
                    <a:pt x="274" y="0"/>
                    <a:pt x="213" y="31"/>
                  </a:cubicBezTo>
                  <a:cubicBezTo>
                    <a:pt x="183" y="61"/>
                    <a:pt x="153" y="91"/>
                    <a:pt x="122" y="122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E5A5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2"/>
            <p:cNvSpPr/>
            <p:nvPr/>
          </p:nvSpPr>
          <p:spPr>
            <a:xfrm>
              <a:off x="5046887" y="1121053"/>
              <a:ext cx="1632800" cy="3420452"/>
            </a:xfrm>
            <a:custGeom>
              <a:rect b="b" l="l" r="r" t="t"/>
              <a:pathLst>
                <a:path extrusionOk="0" h="87935" w="41977">
                  <a:moveTo>
                    <a:pt x="37144" y="87934"/>
                  </a:moveTo>
                  <a:lnTo>
                    <a:pt x="4833" y="87934"/>
                  </a:lnTo>
                  <a:cubicBezTo>
                    <a:pt x="2158" y="87934"/>
                    <a:pt x="0" y="85776"/>
                    <a:pt x="0" y="83132"/>
                  </a:cubicBezTo>
                  <a:lnTo>
                    <a:pt x="0" y="4803"/>
                  </a:lnTo>
                  <a:cubicBezTo>
                    <a:pt x="0" y="2158"/>
                    <a:pt x="2158" y="0"/>
                    <a:pt x="4833" y="0"/>
                  </a:cubicBezTo>
                  <a:lnTo>
                    <a:pt x="37144" y="0"/>
                  </a:lnTo>
                  <a:cubicBezTo>
                    <a:pt x="39788" y="0"/>
                    <a:pt x="41977" y="2158"/>
                    <a:pt x="41977" y="4803"/>
                  </a:cubicBezTo>
                  <a:lnTo>
                    <a:pt x="41977" y="83132"/>
                  </a:lnTo>
                  <a:cubicBezTo>
                    <a:pt x="41977" y="85776"/>
                    <a:pt x="39788" y="87934"/>
                    <a:pt x="37144" y="8793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5136740" y="2516151"/>
              <a:ext cx="1453094" cy="280256"/>
            </a:xfrm>
            <a:custGeom>
              <a:rect b="b" l="l" r="r" t="t"/>
              <a:pathLst>
                <a:path extrusionOk="0" h="7205" w="37357">
                  <a:moveTo>
                    <a:pt x="1885" y="1"/>
                  </a:moveTo>
                  <a:cubicBezTo>
                    <a:pt x="851" y="1"/>
                    <a:pt x="0" y="882"/>
                    <a:pt x="0" y="1916"/>
                  </a:cubicBezTo>
                  <a:lnTo>
                    <a:pt x="0" y="5320"/>
                  </a:lnTo>
                  <a:cubicBezTo>
                    <a:pt x="0" y="6354"/>
                    <a:pt x="851" y="7205"/>
                    <a:pt x="1885" y="7205"/>
                  </a:cubicBezTo>
                  <a:lnTo>
                    <a:pt x="35442" y="7205"/>
                  </a:lnTo>
                  <a:cubicBezTo>
                    <a:pt x="36506" y="7205"/>
                    <a:pt x="37357" y="6354"/>
                    <a:pt x="37357" y="5320"/>
                  </a:cubicBezTo>
                  <a:lnTo>
                    <a:pt x="37357" y="1916"/>
                  </a:lnTo>
                  <a:cubicBezTo>
                    <a:pt x="37357" y="882"/>
                    <a:pt x="36506" y="1"/>
                    <a:pt x="3544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5240791" y="2656843"/>
              <a:ext cx="756712" cy="39"/>
            </a:xfrm>
            <a:custGeom>
              <a:rect b="b" l="l" r="r" t="t"/>
              <a:pathLst>
                <a:path extrusionOk="0" fill="none" h="1" w="19454">
                  <a:moveTo>
                    <a:pt x="0" y="1"/>
                  </a:moveTo>
                  <a:lnTo>
                    <a:pt x="19453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5136740" y="2915784"/>
              <a:ext cx="1453094" cy="280256"/>
            </a:xfrm>
            <a:custGeom>
              <a:rect b="b" l="l" r="r" t="t"/>
              <a:pathLst>
                <a:path extrusionOk="0" h="7205" w="37357">
                  <a:moveTo>
                    <a:pt x="1885" y="1"/>
                  </a:moveTo>
                  <a:cubicBezTo>
                    <a:pt x="851" y="1"/>
                    <a:pt x="0" y="852"/>
                    <a:pt x="0" y="1915"/>
                  </a:cubicBezTo>
                  <a:lnTo>
                    <a:pt x="0" y="5289"/>
                  </a:lnTo>
                  <a:cubicBezTo>
                    <a:pt x="0" y="6353"/>
                    <a:pt x="851" y="7204"/>
                    <a:pt x="1885" y="7204"/>
                  </a:cubicBezTo>
                  <a:lnTo>
                    <a:pt x="35442" y="7204"/>
                  </a:lnTo>
                  <a:cubicBezTo>
                    <a:pt x="36506" y="7204"/>
                    <a:pt x="37357" y="6353"/>
                    <a:pt x="37357" y="5289"/>
                  </a:cubicBezTo>
                  <a:lnTo>
                    <a:pt x="37357" y="1915"/>
                  </a:lnTo>
                  <a:cubicBezTo>
                    <a:pt x="37357" y="852"/>
                    <a:pt x="36506" y="1"/>
                    <a:pt x="3544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5240791" y="3056476"/>
              <a:ext cx="541531" cy="39"/>
            </a:xfrm>
            <a:custGeom>
              <a:rect b="b" l="l" r="r" t="t"/>
              <a:pathLst>
                <a:path extrusionOk="0" fill="none" h="1" w="13922">
                  <a:moveTo>
                    <a:pt x="0" y="1"/>
                  </a:moveTo>
                  <a:lnTo>
                    <a:pt x="13921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2"/>
            <p:cNvSpPr/>
            <p:nvPr/>
          </p:nvSpPr>
          <p:spPr>
            <a:xfrm>
              <a:off x="5750348" y="1643602"/>
              <a:ext cx="225878" cy="234163"/>
            </a:xfrm>
            <a:custGeom>
              <a:rect b="b" l="l" r="r" t="t"/>
              <a:pathLst>
                <a:path extrusionOk="0" fill="none" h="6020" w="5807">
                  <a:moveTo>
                    <a:pt x="5806" y="6019"/>
                  </a:moveTo>
                  <a:cubicBezTo>
                    <a:pt x="5806" y="4712"/>
                    <a:pt x="4925" y="3314"/>
                    <a:pt x="3739" y="2858"/>
                  </a:cubicBezTo>
                  <a:cubicBezTo>
                    <a:pt x="4165" y="2585"/>
                    <a:pt x="4438" y="2098"/>
                    <a:pt x="4438" y="1551"/>
                  </a:cubicBezTo>
                  <a:cubicBezTo>
                    <a:pt x="4438" y="700"/>
                    <a:pt x="3739" y="1"/>
                    <a:pt x="2888" y="1"/>
                  </a:cubicBezTo>
                  <a:cubicBezTo>
                    <a:pt x="2037" y="1"/>
                    <a:pt x="1338" y="700"/>
                    <a:pt x="1338" y="1551"/>
                  </a:cubicBezTo>
                  <a:cubicBezTo>
                    <a:pt x="1338" y="2098"/>
                    <a:pt x="1642" y="2585"/>
                    <a:pt x="2068" y="2858"/>
                  </a:cubicBezTo>
                  <a:cubicBezTo>
                    <a:pt x="852" y="3314"/>
                    <a:pt x="1" y="4712"/>
                    <a:pt x="1" y="601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2"/>
            <p:cNvSpPr/>
            <p:nvPr/>
          </p:nvSpPr>
          <p:spPr>
            <a:xfrm>
              <a:off x="5511517" y="2008966"/>
              <a:ext cx="703539" cy="39"/>
            </a:xfrm>
            <a:custGeom>
              <a:rect b="b" l="l" r="r" t="t"/>
              <a:pathLst>
                <a:path extrusionOk="0" fill="none" h="1" w="18087">
                  <a:moveTo>
                    <a:pt x="1" y="0"/>
                  </a:moveTo>
                  <a:lnTo>
                    <a:pt x="18086" y="0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5645130" y="2082249"/>
              <a:ext cx="436313" cy="39"/>
            </a:xfrm>
            <a:custGeom>
              <a:rect b="b" l="l" r="r" t="t"/>
              <a:pathLst>
                <a:path extrusionOk="0" fill="none" h="1" w="11217">
                  <a:moveTo>
                    <a:pt x="0" y="1"/>
                  </a:moveTo>
                  <a:lnTo>
                    <a:pt x="11217" y="1"/>
                  </a:lnTo>
                </a:path>
              </a:pathLst>
            </a:custGeom>
            <a:noFill/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5467796" y="3504575"/>
              <a:ext cx="790981" cy="274344"/>
            </a:xfrm>
            <a:custGeom>
              <a:rect b="b" l="l" r="r" t="t"/>
              <a:pathLst>
                <a:path extrusionOk="0" h="7053" w="20335">
                  <a:moveTo>
                    <a:pt x="3526" y="7052"/>
                  </a:moveTo>
                  <a:cubicBezTo>
                    <a:pt x="1581" y="7052"/>
                    <a:pt x="0" y="5472"/>
                    <a:pt x="0" y="3526"/>
                  </a:cubicBezTo>
                  <a:cubicBezTo>
                    <a:pt x="0" y="1581"/>
                    <a:pt x="1581" y="1"/>
                    <a:pt x="3526" y="1"/>
                  </a:cubicBezTo>
                  <a:lnTo>
                    <a:pt x="16809" y="1"/>
                  </a:lnTo>
                  <a:cubicBezTo>
                    <a:pt x="18754" y="1"/>
                    <a:pt x="20335" y="1581"/>
                    <a:pt x="20335" y="3526"/>
                  </a:cubicBezTo>
                  <a:cubicBezTo>
                    <a:pt x="20335" y="5472"/>
                    <a:pt x="18754" y="7052"/>
                    <a:pt x="16809" y="7052"/>
                  </a:cubicBezTo>
                  <a:lnTo>
                    <a:pt x="3526" y="7052"/>
                  </a:lnTo>
                  <a:close/>
                </a:path>
              </a:pathLst>
            </a:custGeom>
            <a:solidFill>
              <a:srgbClr val="4187B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5659328" y="4422051"/>
              <a:ext cx="406751" cy="39"/>
            </a:xfrm>
            <a:custGeom>
              <a:rect b="b" l="l" r="r" t="t"/>
              <a:pathLst>
                <a:path extrusionOk="0" fill="none" h="1" w="10457">
                  <a:moveTo>
                    <a:pt x="0" y="1"/>
                  </a:moveTo>
                  <a:lnTo>
                    <a:pt x="10456" y="1"/>
                  </a:lnTo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5509145" y="970870"/>
              <a:ext cx="312191" cy="312191"/>
            </a:xfrm>
            <a:custGeom>
              <a:rect b="b" l="l" r="r" t="t"/>
              <a:pathLst>
                <a:path extrusionOk="0" h="8026" w="8026">
                  <a:moveTo>
                    <a:pt x="4013" y="8025"/>
                  </a:moveTo>
                  <a:cubicBezTo>
                    <a:pt x="1794" y="8025"/>
                    <a:pt x="1" y="6232"/>
                    <a:pt x="1" y="4013"/>
                  </a:cubicBezTo>
                  <a:cubicBezTo>
                    <a:pt x="1" y="1794"/>
                    <a:pt x="1794" y="1"/>
                    <a:pt x="4013" y="1"/>
                  </a:cubicBezTo>
                  <a:cubicBezTo>
                    <a:pt x="6232" y="1"/>
                    <a:pt x="8025" y="1794"/>
                    <a:pt x="8025" y="4013"/>
                  </a:cubicBezTo>
                  <a:cubicBezTo>
                    <a:pt x="8025" y="6232"/>
                    <a:pt x="6232" y="8025"/>
                    <a:pt x="4013" y="8025"/>
                  </a:cubicBezTo>
                  <a:close/>
                </a:path>
              </a:pathLst>
            </a:custGeom>
            <a:gradFill>
              <a:gsLst>
                <a:gs pos="0">
                  <a:srgbClr val="C1EFF1"/>
                </a:gs>
                <a:gs pos="100000">
                  <a:srgbClr val="5DCED3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5588379" y="1074921"/>
              <a:ext cx="153723" cy="105257"/>
            </a:xfrm>
            <a:custGeom>
              <a:rect b="b" l="l" r="r" t="t"/>
              <a:pathLst>
                <a:path extrusionOk="0" fill="none" h="2706" w="3952">
                  <a:moveTo>
                    <a:pt x="1" y="852"/>
                  </a:moveTo>
                  <a:lnTo>
                    <a:pt x="1581" y="2706"/>
                  </a:lnTo>
                  <a:lnTo>
                    <a:pt x="3952" y="1"/>
                  </a:ln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4835245" y="1471014"/>
              <a:ext cx="507262" cy="431568"/>
            </a:xfrm>
            <a:custGeom>
              <a:rect b="b" l="l" r="r" t="t"/>
              <a:pathLst>
                <a:path extrusionOk="0" h="11095" w="13041">
                  <a:moveTo>
                    <a:pt x="2949" y="8754"/>
                  </a:moveTo>
                  <a:lnTo>
                    <a:pt x="6201" y="8724"/>
                  </a:lnTo>
                  <a:cubicBezTo>
                    <a:pt x="6687" y="10730"/>
                    <a:pt x="8268" y="11064"/>
                    <a:pt x="9180" y="11095"/>
                  </a:cubicBezTo>
                  <a:cubicBezTo>
                    <a:pt x="9362" y="11095"/>
                    <a:pt x="9454" y="10882"/>
                    <a:pt x="9302" y="10760"/>
                  </a:cubicBezTo>
                  <a:cubicBezTo>
                    <a:pt x="8298" y="10000"/>
                    <a:pt x="8663" y="8693"/>
                    <a:pt x="8663" y="8693"/>
                  </a:cubicBezTo>
                  <a:lnTo>
                    <a:pt x="10153" y="8663"/>
                  </a:lnTo>
                  <a:cubicBezTo>
                    <a:pt x="11733" y="8663"/>
                    <a:pt x="13040" y="7356"/>
                    <a:pt x="13010" y="5775"/>
                  </a:cubicBezTo>
                  <a:lnTo>
                    <a:pt x="12979" y="2888"/>
                  </a:lnTo>
                  <a:cubicBezTo>
                    <a:pt x="12979" y="1307"/>
                    <a:pt x="11642" y="0"/>
                    <a:pt x="10061" y="31"/>
                  </a:cubicBezTo>
                  <a:lnTo>
                    <a:pt x="2858" y="91"/>
                  </a:lnTo>
                  <a:cubicBezTo>
                    <a:pt x="1277" y="122"/>
                    <a:pt x="0" y="1429"/>
                    <a:pt x="31" y="3009"/>
                  </a:cubicBezTo>
                  <a:lnTo>
                    <a:pt x="61" y="5897"/>
                  </a:lnTo>
                  <a:cubicBezTo>
                    <a:pt x="61" y="7477"/>
                    <a:pt x="1368" y="8754"/>
                    <a:pt x="2949" y="8754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08014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5178127" y="1599881"/>
              <a:ext cx="74528" cy="73322"/>
            </a:xfrm>
            <a:custGeom>
              <a:rect b="b" l="l" r="r" t="t"/>
              <a:pathLst>
                <a:path extrusionOk="0" h="1885" w="1916">
                  <a:moveTo>
                    <a:pt x="942" y="0"/>
                  </a:moveTo>
                  <a:cubicBezTo>
                    <a:pt x="426" y="0"/>
                    <a:pt x="0" y="426"/>
                    <a:pt x="0" y="943"/>
                  </a:cubicBezTo>
                  <a:cubicBezTo>
                    <a:pt x="0" y="1490"/>
                    <a:pt x="426" y="1885"/>
                    <a:pt x="973" y="1885"/>
                  </a:cubicBezTo>
                  <a:cubicBezTo>
                    <a:pt x="1490" y="1885"/>
                    <a:pt x="1915" y="1459"/>
                    <a:pt x="1885" y="943"/>
                  </a:cubicBezTo>
                  <a:cubicBezTo>
                    <a:pt x="1885" y="395"/>
                    <a:pt x="1459" y="0"/>
                    <a:pt x="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5051593" y="1601048"/>
              <a:ext cx="74528" cy="73361"/>
            </a:xfrm>
            <a:custGeom>
              <a:rect b="b" l="l" r="r" t="t"/>
              <a:pathLst>
                <a:path extrusionOk="0" h="1886" w="1916">
                  <a:moveTo>
                    <a:pt x="943" y="1"/>
                  </a:moveTo>
                  <a:cubicBezTo>
                    <a:pt x="426" y="1"/>
                    <a:pt x="1" y="426"/>
                    <a:pt x="1" y="943"/>
                  </a:cubicBezTo>
                  <a:cubicBezTo>
                    <a:pt x="1" y="1490"/>
                    <a:pt x="426" y="1885"/>
                    <a:pt x="974" y="1885"/>
                  </a:cubicBezTo>
                  <a:cubicBezTo>
                    <a:pt x="1490" y="1885"/>
                    <a:pt x="1916" y="1460"/>
                    <a:pt x="1916" y="943"/>
                  </a:cubicBezTo>
                  <a:cubicBezTo>
                    <a:pt x="1885" y="426"/>
                    <a:pt x="1460" y="1"/>
                    <a:pt x="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4903774" y="1602267"/>
              <a:ext cx="74528" cy="73400"/>
            </a:xfrm>
            <a:custGeom>
              <a:rect b="b" l="l" r="r" t="t"/>
              <a:pathLst>
                <a:path extrusionOk="0" h="1887" w="1916">
                  <a:moveTo>
                    <a:pt x="943" y="0"/>
                  </a:moveTo>
                  <a:cubicBezTo>
                    <a:pt x="426" y="0"/>
                    <a:pt x="1" y="426"/>
                    <a:pt x="1" y="942"/>
                  </a:cubicBezTo>
                  <a:cubicBezTo>
                    <a:pt x="1" y="1471"/>
                    <a:pt x="398" y="1886"/>
                    <a:pt x="918" y="1886"/>
                  </a:cubicBezTo>
                  <a:cubicBezTo>
                    <a:pt x="936" y="1886"/>
                    <a:pt x="955" y="1886"/>
                    <a:pt x="973" y="1885"/>
                  </a:cubicBezTo>
                  <a:cubicBezTo>
                    <a:pt x="1490" y="1885"/>
                    <a:pt x="1915" y="1459"/>
                    <a:pt x="1915" y="942"/>
                  </a:cubicBezTo>
                  <a:cubicBezTo>
                    <a:pt x="1885" y="426"/>
                    <a:pt x="1460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6" name="Google Shape;6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825" y="3092550"/>
            <a:ext cx="1840050" cy="18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2"/>
          <p:cNvSpPr txBox="1"/>
          <p:nvPr>
            <p:ph idx="1" type="subTitle"/>
          </p:nvPr>
        </p:nvSpPr>
        <p:spPr>
          <a:xfrm>
            <a:off x="7680600" y="4506300"/>
            <a:ext cx="4595100" cy="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2023 - 2024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51"/>
          <p:cNvSpPr/>
          <p:nvPr/>
        </p:nvSpPr>
        <p:spPr>
          <a:xfrm>
            <a:off x="869275" y="1505350"/>
            <a:ext cx="2132787" cy="2132787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51"/>
          <p:cNvSpPr txBox="1"/>
          <p:nvPr>
            <p:ph type="title"/>
          </p:nvPr>
        </p:nvSpPr>
        <p:spPr>
          <a:xfrm>
            <a:off x="3746775" y="2245400"/>
            <a:ext cx="507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Réalisation</a:t>
            </a:r>
            <a:r>
              <a:rPr lang="en" sz="5500"/>
              <a:t> </a:t>
            </a:r>
            <a:endParaRPr sz="5500"/>
          </a:p>
        </p:txBody>
      </p:sp>
      <p:sp>
        <p:nvSpPr>
          <p:cNvPr id="966" name="Google Shape;966;p51"/>
          <p:cNvSpPr txBox="1"/>
          <p:nvPr>
            <p:ph idx="2" type="title"/>
          </p:nvPr>
        </p:nvSpPr>
        <p:spPr>
          <a:xfrm>
            <a:off x="504075" y="1717348"/>
            <a:ext cx="2863200" cy="17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967" name="Google Shape;967;p51"/>
          <p:cNvGrpSpPr/>
          <p:nvPr/>
        </p:nvGrpSpPr>
        <p:grpSpPr>
          <a:xfrm>
            <a:off x="1414861" y="427753"/>
            <a:ext cx="709302" cy="709356"/>
            <a:chOff x="1074511" y="925228"/>
            <a:chExt cx="709302" cy="709356"/>
          </a:xfrm>
        </p:grpSpPr>
        <p:sp>
          <p:nvSpPr>
            <p:cNvPr id="968" name="Google Shape;968;p51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rect b="b" l="l" r="r" t="t"/>
              <a:pathLst>
                <a:path extrusionOk="0" h="9728" w="9727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1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rect b="b" l="l" r="r" t="t"/>
              <a:pathLst>
                <a:path extrusionOk="0" fill="none" h="2250" w="2007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1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rect b="b" l="l" r="r" t="t"/>
              <a:pathLst>
                <a:path extrusionOk="0" fill="none" h="4500" w="4469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1" name="Google Shape;971;p51"/>
          <p:cNvGrpSpPr/>
          <p:nvPr/>
        </p:nvGrpSpPr>
        <p:grpSpPr>
          <a:xfrm>
            <a:off x="6543922" y="843718"/>
            <a:ext cx="851910" cy="781546"/>
            <a:chOff x="7145197" y="889118"/>
            <a:chExt cx="851910" cy="781546"/>
          </a:xfrm>
        </p:grpSpPr>
        <p:sp>
          <p:nvSpPr>
            <p:cNvPr id="972" name="Google Shape;972;p51"/>
            <p:cNvSpPr/>
            <p:nvPr/>
          </p:nvSpPr>
          <p:spPr>
            <a:xfrm rot="989540">
              <a:off x="7709562" y="1210205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2"/>
                  </a:moveTo>
                  <a:cubicBezTo>
                    <a:pt x="1" y="426"/>
                    <a:pt x="396" y="0"/>
                    <a:pt x="913" y="0"/>
                  </a:cubicBezTo>
                  <a:cubicBezTo>
                    <a:pt x="1429" y="0"/>
                    <a:pt x="1825" y="395"/>
                    <a:pt x="1855" y="912"/>
                  </a:cubicBezTo>
                  <a:cubicBezTo>
                    <a:pt x="1855" y="1429"/>
                    <a:pt x="1429" y="1824"/>
                    <a:pt x="943" y="1824"/>
                  </a:cubicBezTo>
                  <a:cubicBezTo>
                    <a:pt x="426" y="1854"/>
                    <a:pt x="1" y="1429"/>
                    <a:pt x="1" y="91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1"/>
            <p:cNvSpPr/>
            <p:nvPr/>
          </p:nvSpPr>
          <p:spPr>
            <a:xfrm rot="989540">
              <a:off x="7538656" y="1161368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3"/>
                  </a:moveTo>
                  <a:cubicBezTo>
                    <a:pt x="1" y="426"/>
                    <a:pt x="426" y="1"/>
                    <a:pt x="913" y="1"/>
                  </a:cubicBezTo>
                  <a:cubicBezTo>
                    <a:pt x="1429" y="1"/>
                    <a:pt x="1855" y="396"/>
                    <a:pt x="1855" y="913"/>
                  </a:cubicBezTo>
                  <a:cubicBezTo>
                    <a:pt x="1855" y="1429"/>
                    <a:pt x="1460" y="1824"/>
                    <a:pt x="943" y="1824"/>
                  </a:cubicBezTo>
                  <a:cubicBezTo>
                    <a:pt x="426" y="1855"/>
                    <a:pt x="1" y="1429"/>
                    <a:pt x="1" y="91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1"/>
            <p:cNvSpPr/>
            <p:nvPr/>
          </p:nvSpPr>
          <p:spPr>
            <a:xfrm rot="989540">
              <a:off x="7367734" y="1112584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31" y="942"/>
                  </a:moveTo>
                  <a:cubicBezTo>
                    <a:pt x="0" y="426"/>
                    <a:pt x="426" y="0"/>
                    <a:pt x="943" y="0"/>
                  </a:cubicBezTo>
                  <a:cubicBezTo>
                    <a:pt x="1429" y="0"/>
                    <a:pt x="1855" y="395"/>
                    <a:pt x="1855" y="912"/>
                  </a:cubicBezTo>
                  <a:cubicBezTo>
                    <a:pt x="1855" y="1429"/>
                    <a:pt x="1459" y="1824"/>
                    <a:pt x="943" y="1824"/>
                  </a:cubicBezTo>
                  <a:cubicBezTo>
                    <a:pt x="426" y="1854"/>
                    <a:pt x="31" y="1429"/>
                    <a:pt x="31" y="94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1"/>
            <p:cNvSpPr/>
            <p:nvPr/>
          </p:nvSpPr>
          <p:spPr>
            <a:xfrm rot="989540">
              <a:off x="7216491" y="977355"/>
              <a:ext cx="709321" cy="605073"/>
            </a:xfrm>
            <a:custGeom>
              <a:rect b="b" l="l" r="r" t="t"/>
              <a:pathLst>
                <a:path extrusionOk="0" fill="none" h="10761" w="12615">
                  <a:moveTo>
                    <a:pt x="2858" y="8451"/>
                  </a:moveTo>
                  <a:lnTo>
                    <a:pt x="5989" y="8420"/>
                  </a:lnTo>
                  <a:cubicBezTo>
                    <a:pt x="6475" y="10396"/>
                    <a:pt x="7995" y="10730"/>
                    <a:pt x="8876" y="10761"/>
                  </a:cubicBezTo>
                  <a:cubicBezTo>
                    <a:pt x="9059" y="10761"/>
                    <a:pt x="9150" y="10518"/>
                    <a:pt x="8998" y="10426"/>
                  </a:cubicBezTo>
                  <a:cubicBezTo>
                    <a:pt x="8025" y="9667"/>
                    <a:pt x="8390" y="8390"/>
                    <a:pt x="8390" y="8390"/>
                  </a:cubicBezTo>
                  <a:lnTo>
                    <a:pt x="9849" y="8390"/>
                  </a:lnTo>
                  <a:cubicBezTo>
                    <a:pt x="11369" y="8360"/>
                    <a:pt x="12615" y="7113"/>
                    <a:pt x="12615" y="5563"/>
                  </a:cubicBezTo>
                  <a:lnTo>
                    <a:pt x="12584" y="2767"/>
                  </a:lnTo>
                  <a:cubicBezTo>
                    <a:pt x="12554" y="1247"/>
                    <a:pt x="11308" y="1"/>
                    <a:pt x="9758" y="1"/>
                  </a:cubicBezTo>
                  <a:lnTo>
                    <a:pt x="2767" y="92"/>
                  </a:lnTo>
                  <a:cubicBezTo>
                    <a:pt x="1247" y="92"/>
                    <a:pt x="1" y="1369"/>
                    <a:pt x="1" y="2888"/>
                  </a:cubicBezTo>
                  <a:lnTo>
                    <a:pt x="31" y="5685"/>
                  </a:lnTo>
                  <a:cubicBezTo>
                    <a:pt x="61" y="7235"/>
                    <a:pt x="1338" y="8481"/>
                    <a:pt x="2858" y="8451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2"/>
          <p:cNvSpPr txBox="1"/>
          <p:nvPr>
            <p:ph type="title"/>
          </p:nvPr>
        </p:nvSpPr>
        <p:spPr>
          <a:xfrm>
            <a:off x="325850" y="367470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Environnement logiciel:</a:t>
            </a:r>
            <a:endParaRPr/>
          </a:p>
        </p:txBody>
      </p:sp>
      <p:pic>
        <p:nvPicPr>
          <p:cNvPr id="981" name="Google Shape;9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275" y="1667950"/>
            <a:ext cx="1187526" cy="118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52"/>
          <p:cNvPicPr preferRelativeResize="0"/>
          <p:nvPr/>
        </p:nvPicPr>
        <p:blipFill rotWithShape="1">
          <a:blip r:embed="rId4">
            <a:alphaModFix/>
          </a:blip>
          <a:srcRect b="0" l="0" r="67748" t="0"/>
          <a:stretch/>
        </p:blipFill>
        <p:spPr>
          <a:xfrm>
            <a:off x="2667175" y="2566250"/>
            <a:ext cx="1058126" cy="152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275" y="1258675"/>
            <a:ext cx="2162400" cy="9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0775" y="2663101"/>
            <a:ext cx="1187525" cy="1301274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52"/>
          <p:cNvSpPr/>
          <p:nvPr/>
        </p:nvSpPr>
        <p:spPr>
          <a:xfrm>
            <a:off x="429400" y="2231750"/>
            <a:ext cx="1982232" cy="624078"/>
          </a:xfrm>
          <a:prstGeom prst="flowChartTerminator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Simulateur en ligne: Wokwi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86" name="Google Shape;986;p52"/>
          <p:cNvSpPr/>
          <p:nvPr/>
        </p:nvSpPr>
        <p:spPr>
          <a:xfrm>
            <a:off x="2074475" y="3954550"/>
            <a:ext cx="2317950" cy="683640"/>
          </a:xfrm>
          <a:prstGeom prst="flowChartTerminator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0801400" scaled="0"/>
          </a:gra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Cross-platform MQTT 5.0 client tool: MQTT X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87" name="Google Shape;987;p52"/>
          <p:cNvSpPr/>
          <p:nvPr/>
        </p:nvSpPr>
        <p:spPr>
          <a:xfrm>
            <a:off x="4451850" y="3013252"/>
            <a:ext cx="2162376" cy="624078"/>
          </a:xfrm>
          <a:prstGeom prst="flowChartTerminator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Éditeur</a:t>
            </a:r>
            <a:r>
              <a:rPr b="1" lang="en">
                <a:solidFill>
                  <a:schemeClr val="dk1"/>
                </a:solidFill>
              </a:rPr>
              <a:t> de texte: VS Code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88" name="Google Shape;988;p52"/>
          <p:cNvSpPr/>
          <p:nvPr/>
        </p:nvSpPr>
        <p:spPr>
          <a:xfrm>
            <a:off x="6775563" y="3884825"/>
            <a:ext cx="2317950" cy="683640"/>
          </a:xfrm>
          <a:prstGeom prst="flowChartTerminator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0801400" scaled="0"/>
          </a:gra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Langage de programmation: Python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1700"/>
            <a:ext cx="9144001" cy="44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53"/>
          <p:cNvSpPr txBox="1"/>
          <p:nvPr>
            <p:ph idx="4294967295" type="title"/>
          </p:nvPr>
        </p:nvSpPr>
        <p:spPr>
          <a:xfrm>
            <a:off x="89125" y="173770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Schéma du systéme :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4"/>
          <p:cNvSpPr/>
          <p:nvPr/>
        </p:nvSpPr>
        <p:spPr>
          <a:xfrm>
            <a:off x="745613" y="3977766"/>
            <a:ext cx="2357700" cy="496200"/>
          </a:xfrm>
          <a:prstGeom prst="roundRect">
            <a:avLst>
              <a:gd fmla="val 41828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Alarme est activée</a:t>
            </a:r>
            <a:endParaRPr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00" name="Google Shape;1000;p54"/>
          <p:cNvSpPr/>
          <p:nvPr/>
        </p:nvSpPr>
        <p:spPr>
          <a:xfrm>
            <a:off x="119776" y="1362351"/>
            <a:ext cx="1368000" cy="954600"/>
          </a:xfrm>
          <a:prstGeom prst="roundRect">
            <a:avLst>
              <a:gd fmla="val 41828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Un mouvement est détecté </a:t>
            </a:r>
            <a:endParaRPr b="1"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01" name="Google Shape;1001;p54"/>
          <p:cNvSpPr/>
          <p:nvPr/>
        </p:nvSpPr>
        <p:spPr>
          <a:xfrm>
            <a:off x="3103390" y="1439082"/>
            <a:ext cx="1518300" cy="954600"/>
          </a:xfrm>
          <a:prstGeom prst="roundRect">
            <a:avLst>
              <a:gd fmla="val 41828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Un abaissement de température est mesuré </a:t>
            </a:r>
            <a:endParaRPr b="1"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02" name="Google Shape;1002;p54"/>
          <p:cNvSpPr/>
          <p:nvPr/>
        </p:nvSpPr>
        <p:spPr>
          <a:xfrm>
            <a:off x="1611583" y="1400716"/>
            <a:ext cx="1368000" cy="877800"/>
          </a:xfrm>
          <a:prstGeom prst="roundRect">
            <a:avLst>
              <a:gd fmla="val 41828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Il fait nuit </a:t>
            </a:r>
            <a:endParaRPr b="1"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003" name="Google Shape;1003;p54"/>
          <p:cNvCxnSpPr>
            <a:stCxn id="1000" idx="2"/>
            <a:endCxn id="999" idx="0"/>
          </p:cNvCxnSpPr>
          <p:nvPr/>
        </p:nvCxnSpPr>
        <p:spPr>
          <a:xfrm flipH="1" rot="-5400000">
            <a:off x="533776" y="2586951"/>
            <a:ext cx="1660800" cy="1120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EAD1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4" name="Google Shape;1004;p54"/>
          <p:cNvCxnSpPr>
            <a:stCxn id="1000" idx="2"/>
          </p:cNvCxnSpPr>
          <p:nvPr/>
        </p:nvCxnSpPr>
        <p:spPr>
          <a:xfrm flipH="1" rot="-5400000">
            <a:off x="1068076" y="2052651"/>
            <a:ext cx="541800" cy="1070400"/>
          </a:xfrm>
          <a:prstGeom prst="curvedConnector2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5" name="Google Shape;1005;p54"/>
          <p:cNvCxnSpPr>
            <a:stCxn id="1002" idx="2"/>
          </p:cNvCxnSpPr>
          <p:nvPr/>
        </p:nvCxnSpPr>
        <p:spPr>
          <a:xfrm rot="5400000">
            <a:off x="1799683" y="2344516"/>
            <a:ext cx="561900" cy="429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6" name="Google Shape;1006;p54"/>
          <p:cNvCxnSpPr/>
          <p:nvPr/>
        </p:nvCxnSpPr>
        <p:spPr>
          <a:xfrm flipH="1" rot="-5400000">
            <a:off x="1380618" y="3352062"/>
            <a:ext cx="1083000" cy="150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7" name="Google Shape;1007;p54"/>
          <p:cNvCxnSpPr>
            <a:stCxn id="1001" idx="2"/>
            <a:endCxn id="999" idx="0"/>
          </p:cNvCxnSpPr>
          <p:nvPr/>
        </p:nvCxnSpPr>
        <p:spPr>
          <a:xfrm rot="5400000">
            <a:off x="2101540" y="2216682"/>
            <a:ext cx="1584000" cy="1938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8" name="Google Shape;1008;p54"/>
          <p:cNvSpPr txBox="1"/>
          <p:nvPr/>
        </p:nvSpPr>
        <p:spPr>
          <a:xfrm>
            <a:off x="213000" y="310100"/>
            <a:ext cx="893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Les conditions d’activation du système:</a:t>
            </a:r>
            <a:endParaRPr/>
          </a:p>
        </p:txBody>
      </p:sp>
      <p:pic>
        <p:nvPicPr>
          <p:cNvPr id="1009" name="Google Shape;10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775" y="1597600"/>
            <a:ext cx="4142601" cy="27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54"/>
          <p:cNvSpPr/>
          <p:nvPr/>
        </p:nvSpPr>
        <p:spPr>
          <a:xfrm>
            <a:off x="4803450" y="1439075"/>
            <a:ext cx="4063500" cy="303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5"/>
          <p:cNvSpPr txBox="1"/>
          <p:nvPr/>
        </p:nvSpPr>
        <p:spPr>
          <a:xfrm>
            <a:off x="213000" y="235225"/>
            <a:ext cx="893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propos du capteur de lumière: </a:t>
            </a:r>
            <a:endParaRPr/>
          </a:p>
        </p:txBody>
      </p:sp>
      <p:sp>
        <p:nvSpPr>
          <p:cNvPr id="1016" name="Google Shape;1016;p55"/>
          <p:cNvSpPr txBox="1"/>
          <p:nvPr>
            <p:ph idx="4294967295" type="body"/>
          </p:nvPr>
        </p:nvSpPr>
        <p:spPr>
          <a:xfrm>
            <a:off x="445325" y="925700"/>
            <a:ext cx="4422000" cy="39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Dark: 0--&gt; 300 lux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11 lux= 3356</a:t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30 lux = 2857 </a:t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50 lux = 2531</a:t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200 lux = 1560</a:t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300 lux = 1291 </a:t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Normal 400--&gt; 1000 lux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417 lux = 1100</a:t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832 lux = 756 </a:t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1000 lux = 680</a:t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bright indoors 1000--&gt; 5000 lux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2089 lux = 435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700"/>
              <a:t> </a:t>
            </a:r>
            <a:endParaRPr sz="700"/>
          </a:p>
        </p:txBody>
      </p:sp>
      <p:pic>
        <p:nvPicPr>
          <p:cNvPr id="1017" name="Google Shape;10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475" y="925700"/>
            <a:ext cx="5717275" cy="389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55"/>
          <p:cNvSpPr/>
          <p:nvPr/>
        </p:nvSpPr>
        <p:spPr>
          <a:xfrm>
            <a:off x="3274300" y="1050075"/>
            <a:ext cx="5517900" cy="342300"/>
          </a:xfrm>
          <a:prstGeom prst="rect">
            <a:avLst/>
          </a:prstGeom>
          <a:solidFill>
            <a:srgbClr val="C52878">
              <a:alpha val="2201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9843"/>
            <a:ext cx="3551200" cy="286203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6"/>
          <p:cNvSpPr/>
          <p:nvPr/>
        </p:nvSpPr>
        <p:spPr>
          <a:xfrm>
            <a:off x="1003034" y="3682461"/>
            <a:ext cx="749700" cy="41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025" name="Google Shape;1025;p56"/>
          <p:cNvCxnSpPr>
            <a:stCxn id="1024" idx="2"/>
          </p:cNvCxnSpPr>
          <p:nvPr/>
        </p:nvCxnSpPr>
        <p:spPr>
          <a:xfrm rot="-5400000">
            <a:off x="2359484" y="2070261"/>
            <a:ext cx="1045200" cy="3008400"/>
          </a:xfrm>
          <a:prstGeom prst="curvedConnector4">
            <a:avLst>
              <a:gd fmla="val -22783" name="adj1"/>
              <a:gd fmla="val 77611" name="adj2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26" name="Google Shape;1026;p56"/>
          <p:cNvPicPr preferRelativeResize="0"/>
          <p:nvPr/>
        </p:nvPicPr>
        <p:blipFill rotWithShape="1">
          <a:blip r:embed="rId4">
            <a:alphaModFix/>
          </a:blip>
          <a:srcRect b="0" l="8303" r="7656" t="11323"/>
          <a:stretch/>
        </p:blipFill>
        <p:spPr>
          <a:xfrm>
            <a:off x="6185462" y="1504728"/>
            <a:ext cx="941000" cy="19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8232" y="4096950"/>
            <a:ext cx="573843" cy="87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56"/>
          <p:cNvSpPr txBox="1"/>
          <p:nvPr/>
        </p:nvSpPr>
        <p:spPr>
          <a:xfrm>
            <a:off x="2590050" y="4257038"/>
            <a:ext cx="264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Publish in </a:t>
            </a: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topicactivaterelay</a:t>
            </a:r>
            <a:b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Message: on  </a:t>
            </a:r>
            <a:endParaRPr sz="1200"/>
          </a:p>
        </p:txBody>
      </p:sp>
      <p:sp>
        <p:nvSpPr>
          <p:cNvPr id="1029" name="Google Shape;1029;p56"/>
          <p:cNvSpPr txBox="1"/>
          <p:nvPr/>
        </p:nvSpPr>
        <p:spPr>
          <a:xfrm>
            <a:off x="1078050" y="943725"/>
            <a:ext cx="151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MQTT Client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30" name="Google Shape;1030;p56"/>
          <p:cNvSpPr txBox="1"/>
          <p:nvPr/>
        </p:nvSpPr>
        <p:spPr>
          <a:xfrm>
            <a:off x="5755950" y="1010550"/>
            <a:ext cx="151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MQTT Client 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031" name="Google Shape;1031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4800" y="2050975"/>
            <a:ext cx="1374525" cy="137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56"/>
          <p:cNvSpPr txBox="1"/>
          <p:nvPr/>
        </p:nvSpPr>
        <p:spPr>
          <a:xfrm>
            <a:off x="3767575" y="1681675"/>
            <a:ext cx="151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MQTT Broker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033" name="Google Shape;1033;p56"/>
          <p:cNvCxnSpPr/>
          <p:nvPr/>
        </p:nvCxnSpPr>
        <p:spPr>
          <a:xfrm flipH="1" rot="10800000">
            <a:off x="4846262" y="1736453"/>
            <a:ext cx="1336500" cy="919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4" name="Google Shape;1034;p56"/>
          <p:cNvSpPr txBox="1"/>
          <p:nvPr/>
        </p:nvSpPr>
        <p:spPr>
          <a:xfrm>
            <a:off x="4739050" y="2449000"/>
            <a:ext cx="173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Publish in </a:t>
            </a: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topicactivaterelay</a:t>
            </a:r>
            <a:b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Message: on  </a:t>
            </a:r>
            <a:endParaRPr sz="1200"/>
          </a:p>
        </p:txBody>
      </p:sp>
      <p:cxnSp>
        <p:nvCxnSpPr>
          <p:cNvPr id="1035" name="Google Shape;1035;p56"/>
          <p:cNvCxnSpPr>
            <a:stCxn id="1026" idx="3"/>
            <a:endCxn id="1036" idx="2"/>
          </p:cNvCxnSpPr>
          <p:nvPr/>
        </p:nvCxnSpPr>
        <p:spPr>
          <a:xfrm>
            <a:off x="7126463" y="2465453"/>
            <a:ext cx="844500" cy="600"/>
          </a:xfrm>
          <a:prstGeom prst="curvedConnector3">
            <a:avLst>
              <a:gd fmla="val 50001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7" name="Google Shape;1037;p56"/>
          <p:cNvSpPr txBox="1"/>
          <p:nvPr/>
        </p:nvSpPr>
        <p:spPr>
          <a:xfrm>
            <a:off x="7321425" y="3096850"/>
            <a:ext cx="19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 relais est activé </a:t>
            </a:r>
            <a:endParaRPr sz="1200"/>
          </a:p>
        </p:txBody>
      </p:sp>
      <p:pic>
        <p:nvPicPr>
          <p:cNvPr id="1036" name="Google Shape;1036;p56"/>
          <p:cNvPicPr preferRelativeResize="0"/>
          <p:nvPr/>
        </p:nvPicPr>
        <p:blipFill rotWithShape="1">
          <a:blip r:embed="rId7">
            <a:alphaModFix/>
          </a:blip>
          <a:srcRect b="0" l="35445" r="9318" t="6881"/>
          <a:stretch/>
        </p:blipFill>
        <p:spPr>
          <a:xfrm rot="5400000">
            <a:off x="7754862" y="2011275"/>
            <a:ext cx="1340575" cy="908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8" name="Google Shape;1038;p56"/>
          <p:cNvCxnSpPr>
            <a:stCxn id="1036" idx="3"/>
            <a:endCxn id="1027" idx="0"/>
          </p:cNvCxnSpPr>
          <p:nvPr/>
        </p:nvCxnSpPr>
        <p:spPr>
          <a:xfrm flipH="1" rot="-5400000">
            <a:off x="7944850" y="3616038"/>
            <a:ext cx="961200" cy="600"/>
          </a:xfrm>
          <a:prstGeom prst="curvedConnector3">
            <a:avLst>
              <a:gd fmla="val 50001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9" name="Google Shape;1039;p56"/>
          <p:cNvSpPr txBox="1"/>
          <p:nvPr/>
        </p:nvSpPr>
        <p:spPr>
          <a:xfrm>
            <a:off x="7393825" y="4698875"/>
            <a:ext cx="19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LED est activé </a:t>
            </a:r>
            <a:endParaRPr sz="1200"/>
          </a:p>
        </p:txBody>
      </p:sp>
      <p:sp>
        <p:nvSpPr>
          <p:cNvPr id="1040" name="Google Shape;1040;p56"/>
          <p:cNvSpPr/>
          <p:nvPr/>
        </p:nvSpPr>
        <p:spPr>
          <a:xfrm>
            <a:off x="7590675" y="4698875"/>
            <a:ext cx="1374600" cy="369300"/>
          </a:xfrm>
          <a:prstGeom prst="roundRect">
            <a:avLst>
              <a:gd fmla="val 16667" name="adj"/>
            </a:avLst>
          </a:prstGeom>
          <a:solidFill>
            <a:srgbClr val="EAD1DC">
              <a:alpha val="4528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41" name="Google Shape;1041;p56"/>
          <p:cNvSpPr/>
          <p:nvPr/>
        </p:nvSpPr>
        <p:spPr>
          <a:xfrm>
            <a:off x="173175" y="3135750"/>
            <a:ext cx="3208200" cy="369300"/>
          </a:xfrm>
          <a:prstGeom prst="roundRect">
            <a:avLst>
              <a:gd fmla="val 16667" name="adj"/>
            </a:avLst>
          </a:prstGeom>
          <a:solidFill>
            <a:srgbClr val="EAD1DC">
              <a:alpha val="4528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42" name="Google Shape;1042;p56"/>
          <p:cNvSpPr txBox="1"/>
          <p:nvPr/>
        </p:nvSpPr>
        <p:spPr>
          <a:xfrm>
            <a:off x="213000" y="235225"/>
            <a:ext cx="893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MQTT Overview (1 / 2): </a:t>
            </a:r>
            <a:endParaRPr/>
          </a:p>
        </p:txBody>
      </p:sp>
      <p:cxnSp>
        <p:nvCxnSpPr>
          <p:cNvPr id="1043" name="Google Shape;1043;p56"/>
          <p:cNvCxnSpPr>
            <a:stCxn id="1026" idx="2"/>
          </p:cNvCxnSpPr>
          <p:nvPr/>
        </p:nvCxnSpPr>
        <p:spPr>
          <a:xfrm flipH="1" rot="5400000">
            <a:off x="5312713" y="2082928"/>
            <a:ext cx="481200" cy="2205300"/>
          </a:xfrm>
          <a:prstGeom prst="curvedConnector4">
            <a:avLst>
              <a:gd fmla="val -49486" name="adj1"/>
              <a:gd fmla="val 66547" name="adj2"/>
            </a:avLst>
          </a:prstGeom>
          <a:noFill/>
          <a:ln cap="flat" cmpd="sng" w="38100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4" name="Google Shape;1044;p56"/>
          <p:cNvSpPr txBox="1"/>
          <p:nvPr/>
        </p:nvSpPr>
        <p:spPr>
          <a:xfrm>
            <a:off x="4523363" y="3684275"/>
            <a:ext cx="264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Subscribe in </a:t>
            </a:r>
            <a:r>
              <a:rPr b="1" lang="en" sz="1200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  <a:t>topicactivaterelay</a:t>
            </a:r>
            <a:br>
              <a:rPr lang="en" sz="1200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124" y="3822894"/>
            <a:ext cx="615600" cy="10050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7"/>
          <p:cNvSpPr/>
          <p:nvPr/>
        </p:nvSpPr>
        <p:spPr>
          <a:xfrm>
            <a:off x="262625" y="1137775"/>
            <a:ext cx="1374600" cy="3935100"/>
          </a:xfrm>
          <a:prstGeom prst="roundRect">
            <a:avLst>
              <a:gd fmla="val 16667" name="adj"/>
            </a:avLst>
          </a:prstGeom>
          <a:solidFill>
            <a:srgbClr val="EAD1DC">
              <a:alpha val="3522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51" name="Google Shape;105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875" y="714825"/>
            <a:ext cx="3527850" cy="37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25" y="1257150"/>
            <a:ext cx="615601" cy="61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57"/>
          <p:cNvSpPr txBox="1"/>
          <p:nvPr/>
        </p:nvSpPr>
        <p:spPr>
          <a:xfrm>
            <a:off x="-69774" y="1948200"/>
            <a:ext cx="188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Capteur de mouvement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054" name="Google Shape;1054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77" y="2577750"/>
            <a:ext cx="615601" cy="6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57"/>
          <p:cNvSpPr txBox="1"/>
          <p:nvPr/>
        </p:nvSpPr>
        <p:spPr>
          <a:xfrm>
            <a:off x="106913" y="4589400"/>
            <a:ext cx="168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Capteur de température 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56" name="Google Shape;1056;p57"/>
          <p:cNvSpPr txBox="1"/>
          <p:nvPr/>
        </p:nvSpPr>
        <p:spPr>
          <a:xfrm>
            <a:off x="150425" y="3268800"/>
            <a:ext cx="144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Capteur de lumière 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057" name="Google Shape;1057;p57"/>
          <p:cNvPicPr preferRelativeResize="0"/>
          <p:nvPr/>
        </p:nvPicPr>
        <p:blipFill rotWithShape="1">
          <a:blip r:embed="rId7">
            <a:alphaModFix/>
          </a:blip>
          <a:srcRect b="0" l="8303" r="7656" t="11323"/>
          <a:stretch/>
        </p:blipFill>
        <p:spPr>
          <a:xfrm>
            <a:off x="2641237" y="1872753"/>
            <a:ext cx="941000" cy="19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3713" y="2296900"/>
            <a:ext cx="1374525" cy="137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7"/>
          <p:cNvSpPr/>
          <p:nvPr/>
        </p:nvSpPr>
        <p:spPr>
          <a:xfrm>
            <a:off x="6268425" y="1594050"/>
            <a:ext cx="1886100" cy="1239300"/>
          </a:xfrm>
          <a:prstGeom prst="roundRect">
            <a:avLst>
              <a:gd fmla="val 16667" name="adj"/>
            </a:avLst>
          </a:prstGeom>
          <a:solidFill>
            <a:srgbClr val="EAD1DC">
              <a:alpha val="3522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060" name="Google Shape;1060;p57"/>
          <p:cNvCxnSpPr>
            <a:stCxn id="1056" idx="3"/>
            <a:endCxn id="1057" idx="1"/>
          </p:cNvCxnSpPr>
          <p:nvPr/>
        </p:nvCxnSpPr>
        <p:spPr>
          <a:xfrm flipH="1" rot="10800000">
            <a:off x="1596125" y="2833350"/>
            <a:ext cx="1045200" cy="712500"/>
          </a:xfrm>
          <a:prstGeom prst="curvedConnector3">
            <a:avLst>
              <a:gd fmla="val 49996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1" name="Google Shape;1061;p57"/>
          <p:cNvSpPr txBox="1"/>
          <p:nvPr/>
        </p:nvSpPr>
        <p:spPr>
          <a:xfrm>
            <a:off x="2772050" y="3193338"/>
            <a:ext cx="264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Publish in </a:t>
            </a: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myproject/temperature</a:t>
            </a:r>
            <a:b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myproject/lumiere</a:t>
            </a:r>
            <a:b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myproject/motion</a:t>
            </a:r>
            <a:b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/>
          </a:p>
        </p:txBody>
      </p:sp>
      <p:cxnSp>
        <p:nvCxnSpPr>
          <p:cNvPr id="1062" name="Google Shape;1062;p57"/>
          <p:cNvCxnSpPr>
            <a:stCxn id="1057" idx="3"/>
          </p:cNvCxnSpPr>
          <p:nvPr/>
        </p:nvCxnSpPr>
        <p:spPr>
          <a:xfrm>
            <a:off x="3582238" y="2833478"/>
            <a:ext cx="708000" cy="72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3" name="Google Shape;1063;p57"/>
          <p:cNvCxnSpPr>
            <a:endCxn id="1059" idx="1"/>
          </p:cNvCxnSpPr>
          <p:nvPr/>
        </p:nvCxnSpPr>
        <p:spPr>
          <a:xfrm flipH="1" rot="10800000">
            <a:off x="5167125" y="2213700"/>
            <a:ext cx="1101300" cy="643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4" name="Google Shape;1064;p57"/>
          <p:cNvSpPr txBox="1"/>
          <p:nvPr/>
        </p:nvSpPr>
        <p:spPr>
          <a:xfrm>
            <a:off x="4093725" y="1137775"/>
            <a:ext cx="2094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Publish in </a:t>
            </a: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myproject/temperature</a:t>
            </a:r>
            <a:b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myproject/lumiere</a:t>
            </a:r>
            <a:b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myproject/motion</a:t>
            </a:r>
            <a:b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/>
          </a:p>
        </p:txBody>
      </p:sp>
      <p:sp>
        <p:nvSpPr>
          <p:cNvPr id="1065" name="Google Shape;1065;p57"/>
          <p:cNvSpPr txBox="1"/>
          <p:nvPr/>
        </p:nvSpPr>
        <p:spPr>
          <a:xfrm>
            <a:off x="1181075" y="3453595"/>
            <a:ext cx="1973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Température</a:t>
            </a:r>
            <a:b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Lumiére</a:t>
            </a:r>
            <a:b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Mouvement </a:t>
            </a:r>
            <a:b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/>
          </a:p>
        </p:txBody>
      </p:sp>
      <p:cxnSp>
        <p:nvCxnSpPr>
          <p:cNvPr id="1066" name="Google Shape;1066;p57"/>
          <p:cNvCxnSpPr/>
          <p:nvPr/>
        </p:nvCxnSpPr>
        <p:spPr>
          <a:xfrm rot="10800000">
            <a:off x="5038775" y="3009175"/>
            <a:ext cx="1165500" cy="384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7" name="Google Shape;1067;p57"/>
          <p:cNvSpPr txBox="1"/>
          <p:nvPr/>
        </p:nvSpPr>
        <p:spPr>
          <a:xfrm>
            <a:off x="4814200" y="3453600"/>
            <a:ext cx="240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Subscribe in</a:t>
            </a:r>
            <a:b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200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  <a:t>myproject/temperature</a:t>
            </a:r>
            <a:br>
              <a:rPr b="1" lang="en" sz="1200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200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  <a:t>myproject/lumiere</a:t>
            </a:r>
            <a:br>
              <a:rPr b="1" lang="en" sz="1200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200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  <a:t>myproject/motion</a:t>
            </a:r>
            <a:b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/>
          </a:p>
        </p:txBody>
      </p:sp>
      <p:sp>
        <p:nvSpPr>
          <p:cNvPr id="1068" name="Google Shape;1068;p57"/>
          <p:cNvSpPr txBox="1"/>
          <p:nvPr/>
        </p:nvSpPr>
        <p:spPr>
          <a:xfrm>
            <a:off x="213000" y="235225"/>
            <a:ext cx="893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MQTT Overview (2 / 2): </a:t>
            </a:r>
            <a:endParaRPr/>
          </a:p>
        </p:txBody>
      </p:sp>
      <p:sp>
        <p:nvSpPr>
          <p:cNvPr id="1069" name="Google Shape;1069;p57"/>
          <p:cNvSpPr txBox="1"/>
          <p:nvPr/>
        </p:nvSpPr>
        <p:spPr>
          <a:xfrm>
            <a:off x="2355738" y="1457000"/>
            <a:ext cx="151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MQTT Client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70" name="Google Shape;1070;p57"/>
          <p:cNvSpPr txBox="1"/>
          <p:nvPr/>
        </p:nvSpPr>
        <p:spPr>
          <a:xfrm>
            <a:off x="7195800" y="345525"/>
            <a:ext cx="151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MQTT Client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71" name="Google Shape;1071;p57"/>
          <p:cNvSpPr txBox="1"/>
          <p:nvPr/>
        </p:nvSpPr>
        <p:spPr>
          <a:xfrm>
            <a:off x="4024975" y="2177200"/>
            <a:ext cx="151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MQTT Broker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58"/>
          <p:cNvSpPr txBox="1"/>
          <p:nvPr/>
        </p:nvSpPr>
        <p:spPr>
          <a:xfrm>
            <a:off x="213000" y="235225"/>
            <a:ext cx="893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des interfaces: </a:t>
            </a:r>
            <a:endParaRPr/>
          </a:p>
        </p:txBody>
      </p:sp>
      <p:pic>
        <p:nvPicPr>
          <p:cNvPr id="1077" name="Google Shape;10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9925"/>
            <a:ext cx="4394400" cy="292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950" y="1961150"/>
            <a:ext cx="4712050" cy="30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59"/>
          <p:cNvSpPr/>
          <p:nvPr/>
        </p:nvSpPr>
        <p:spPr>
          <a:xfrm>
            <a:off x="611650" y="688650"/>
            <a:ext cx="7881000" cy="3657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59"/>
          <p:cNvSpPr txBox="1"/>
          <p:nvPr>
            <p:ph type="title"/>
          </p:nvPr>
        </p:nvSpPr>
        <p:spPr>
          <a:xfrm>
            <a:off x="1207500" y="1152150"/>
            <a:ext cx="67290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/>
              <a:t>Merci de votre attention</a:t>
            </a:r>
            <a:r>
              <a:rPr lang="en" sz="7600"/>
              <a:t>!</a:t>
            </a:r>
            <a:endParaRPr sz="7600"/>
          </a:p>
        </p:txBody>
      </p:sp>
      <p:grpSp>
        <p:nvGrpSpPr>
          <p:cNvPr id="1085" name="Google Shape;1085;p59"/>
          <p:cNvGrpSpPr/>
          <p:nvPr/>
        </p:nvGrpSpPr>
        <p:grpSpPr>
          <a:xfrm>
            <a:off x="2187235" y="237518"/>
            <a:ext cx="729058" cy="618173"/>
            <a:chOff x="2176960" y="330093"/>
            <a:chExt cx="729058" cy="618173"/>
          </a:xfrm>
        </p:grpSpPr>
        <p:sp>
          <p:nvSpPr>
            <p:cNvPr id="1086" name="Google Shape;1086;p59"/>
            <p:cNvSpPr/>
            <p:nvPr/>
          </p:nvSpPr>
          <p:spPr>
            <a:xfrm rot="-1208230">
              <a:off x="2554929" y="782320"/>
              <a:ext cx="194649" cy="136616"/>
            </a:xfrm>
            <a:custGeom>
              <a:rect b="b" l="l" r="r" t="t"/>
              <a:pathLst>
                <a:path extrusionOk="0" fill="none" h="2646" w="3770">
                  <a:moveTo>
                    <a:pt x="3769" y="761"/>
                  </a:moveTo>
                  <a:cubicBezTo>
                    <a:pt x="3283" y="305"/>
                    <a:pt x="2614" y="1"/>
                    <a:pt x="1885" y="1"/>
                  </a:cubicBezTo>
                  <a:cubicBezTo>
                    <a:pt x="1155" y="1"/>
                    <a:pt x="486" y="274"/>
                    <a:pt x="0" y="761"/>
                  </a:cubicBezTo>
                  <a:lnTo>
                    <a:pt x="1885" y="2645"/>
                  </a:ln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9"/>
            <p:cNvSpPr/>
            <p:nvPr/>
          </p:nvSpPr>
          <p:spPr>
            <a:xfrm rot="-1208230">
              <a:off x="2366791" y="609286"/>
              <a:ext cx="452031" cy="158559"/>
            </a:xfrm>
            <a:custGeom>
              <a:rect b="b" l="l" r="r" t="t"/>
              <a:pathLst>
                <a:path extrusionOk="0" fill="none" h="3071" w="8755">
                  <a:moveTo>
                    <a:pt x="4378" y="1794"/>
                  </a:moveTo>
                  <a:cubicBezTo>
                    <a:pt x="5594" y="1794"/>
                    <a:pt x="6718" y="2280"/>
                    <a:pt x="7508" y="3070"/>
                  </a:cubicBezTo>
                  <a:lnTo>
                    <a:pt x="8755" y="1824"/>
                  </a:lnTo>
                  <a:cubicBezTo>
                    <a:pt x="7630" y="700"/>
                    <a:pt x="6080" y="0"/>
                    <a:pt x="4378" y="0"/>
                  </a:cubicBezTo>
                  <a:cubicBezTo>
                    <a:pt x="2676" y="0"/>
                    <a:pt x="1125" y="700"/>
                    <a:pt x="1" y="1824"/>
                  </a:cubicBezTo>
                  <a:lnTo>
                    <a:pt x="1247" y="3070"/>
                  </a:lnTo>
                  <a:cubicBezTo>
                    <a:pt x="2068" y="2280"/>
                    <a:pt x="3162" y="1794"/>
                    <a:pt x="4378" y="1794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9"/>
            <p:cNvSpPr/>
            <p:nvPr/>
          </p:nvSpPr>
          <p:spPr>
            <a:xfrm rot="-1208230">
              <a:off x="2191507" y="444199"/>
              <a:ext cx="699964" cy="208796"/>
            </a:xfrm>
            <a:custGeom>
              <a:rect b="b" l="l" r="r" t="t"/>
              <a:pathLst>
                <a:path extrusionOk="0" fill="none" h="4044" w="13557">
                  <a:moveTo>
                    <a:pt x="6779" y="1763"/>
                  </a:moveTo>
                  <a:cubicBezTo>
                    <a:pt x="8937" y="1763"/>
                    <a:pt x="10882" y="2645"/>
                    <a:pt x="12311" y="4043"/>
                  </a:cubicBezTo>
                  <a:lnTo>
                    <a:pt x="13557" y="2797"/>
                  </a:lnTo>
                  <a:cubicBezTo>
                    <a:pt x="11824" y="1064"/>
                    <a:pt x="9423" y="1"/>
                    <a:pt x="6779" y="1"/>
                  </a:cubicBezTo>
                  <a:cubicBezTo>
                    <a:pt x="4134" y="1"/>
                    <a:pt x="1733" y="1064"/>
                    <a:pt x="0" y="2797"/>
                  </a:cubicBezTo>
                  <a:lnTo>
                    <a:pt x="1247" y="4043"/>
                  </a:lnTo>
                  <a:cubicBezTo>
                    <a:pt x="2675" y="2645"/>
                    <a:pt x="4621" y="1763"/>
                    <a:pt x="6779" y="176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59"/>
          <p:cNvGrpSpPr/>
          <p:nvPr/>
        </p:nvGrpSpPr>
        <p:grpSpPr>
          <a:xfrm>
            <a:off x="6765012" y="192562"/>
            <a:ext cx="729074" cy="708107"/>
            <a:chOff x="6765012" y="192562"/>
            <a:chExt cx="729074" cy="708107"/>
          </a:xfrm>
        </p:grpSpPr>
        <p:sp>
          <p:nvSpPr>
            <p:cNvPr id="1090" name="Google Shape;1090;p59"/>
            <p:cNvSpPr/>
            <p:nvPr/>
          </p:nvSpPr>
          <p:spPr>
            <a:xfrm>
              <a:off x="6765012" y="192562"/>
              <a:ext cx="729074" cy="708107"/>
            </a:xfrm>
            <a:custGeom>
              <a:rect b="b" l="l" r="r" t="t"/>
              <a:pathLst>
                <a:path extrusionOk="0" fill="none" h="6171" w="6354">
                  <a:moveTo>
                    <a:pt x="6353" y="0"/>
                  </a:moveTo>
                  <a:lnTo>
                    <a:pt x="1" y="2158"/>
                  </a:lnTo>
                  <a:lnTo>
                    <a:pt x="3101" y="3040"/>
                  </a:lnTo>
                  <a:lnTo>
                    <a:pt x="3739" y="6170"/>
                  </a:lnTo>
                  <a:close/>
                </a:path>
              </a:pathLst>
            </a:custGeom>
            <a:noFill/>
            <a:ln cap="rnd" cmpd="sng" w="60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9"/>
            <p:cNvSpPr/>
            <p:nvPr/>
          </p:nvSpPr>
          <p:spPr>
            <a:xfrm>
              <a:off x="7120825" y="192562"/>
              <a:ext cx="373257" cy="348832"/>
            </a:xfrm>
            <a:custGeom>
              <a:rect b="b" l="l" r="r" t="t"/>
              <a:pathLst>
                <a:path extrusionOk="0" fill="none" h="3040" w="3253">
                  <a:moveTo>
                    <a:pt x="0" y="3040"/>
                  </a:moveTo>
                  <a:lnTo>
                    <a:pt x="3252" y="0"/>
                  </a:lnTo>
                </a:path>
              </a:pathLst>
            </a:custGeom>
            <a:noFill/>
            <a:ln cap="flat" cmpd="sng" w="6075">
              <a:solidFill>
                <a:schemeClr val="accent3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3"/>
          <p:cNvSpPr/>
          <p:nvPr/>
        </p:nvSpPr>
        <p:spPr>
          <a:xfrm>
            <a:off x="1068701" y="3102202"/>
            <a:ext cx="822886" cy="822886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3"/>
          <p:cNvSpPr/>
          <p:nvPr/>
        </p:nvSpPr>
        <p:spPr>
          <a:xfrm>
            <a:off x="4868263" y="3102202"/>
            <a:ext cx="822886" cy="822886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3"/>
          <p:cNvSpPr/>
          <p:nvPr/>
        </p:nvSpPr>
        <p:spPr>
          <a:xfrm>
            <a:off x="4868276" y="1761552"/>
            <a:ext cx="822886" cy="822886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3"/>
          <p:cNvSpPr/>
          <p:nvPr/>
        </p:nvSpPr>
        <p:spPr>
          <a:xfrm>
            <a:off x="1068701" y="1761552"/>
            <a:ext cx="822886" cy="822886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3"/>
          <p:cNvSpPr txBox="1"/>
          <p:nvPr>
            <p:ph idx="4" type="title"/>
          </p:nvPr>
        </p:nvSpPr>
        <p:spPr>
          <a:xfrm>
            <a:off x="1991575" y="329645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Matériel utilisé </a:t>
            </a:r>
            <a:endParaRPr/>
          </a:p>
        </p:txBody>
      </p:sp>
      <p:sp>
        <p:nvSpPr>
          <p:cNvPr id="627" name="Google Shape;627;p43"/>
          <p:cNvSpPr txBox="1"/>
          <p:nvPr>
            <p:ph idx="7" type="title"/>
          </p:nvPr>
        </p:nvSpPr>
        <p:spPr>
          <a:xfrm>
            <a:off x="1068688" y="1852888"/>
            <a:ext cx="8229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28" name="Google Shape;628;p43"/>
          <p:cNvSpPr txBox="1"/>
          <p:nvPr>
            <p:ph type="title"/>
          </p:nvPr>
        </p:nvSpPr>
        <p:spPr>
          <a:xfrm>
            <a:off x="1991575" y="19558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du projet </a:t>
            </a:r>
            <a:endParaRPr/>
          </a:p>
        </p:txBody>
      </p:sp>
      <p:sp>
        <p:nvSpPr>
          <p:cNvPr id="629" name="Google Shape;629;p43"/>
          <p:cNvSpPr txBox="1"/>
          <p:nvPr>
            <p:ph idx="2" type="title"/>
          </p:nvPr>
        </p:nvSpPr>
        <p:spPr>
          <a:xfrm>
            <a:off x="5786525" y="19558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du </a:t>
            </a:r>
            <a:r>
              <a:rPr lang="en"/>
              <a:t>système</a:t>
            </a:r>
            <a:endParaRPr/>
          </a:p>
        </p:txBody>
      </p:sp>
      <p:sp>
        <p:nvSpPr>
          <p:cNvPr id="630" name="Google Shape;630;p43"/>
          <p:cNvSpPr txBox="1"/>
          <p:nvPr>
            <p:ph idx="5" type="title"/>
          </p:nvPr>
        </p:nvSpPr>
        <p:spPr>
          <a:xfrm>
            <a:off x="5786525" y="33250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Réalisation</a:t>
            </a:r>
            <a:endParaRPr/>
          </a:p>
        </p:txBody>
      </p:sp>
      <p:sp>
        <p:nvSpPr>
          <p:cNvPr id="631" name="Google Shape;631;p43"/>
          <p:cNvSpPr txBox="1"/>
          <p:nvPr>
            <p:ph idx="8" type="title"/>
          </p:nvPr>
        </p:nvSpPr>
        <p:spPr>
          <a:xfrm>
            <a:off x="4868250" y="1852900"/>
            <a:ext cx="8229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32" name="Google Shape;632;p43"/>
          <p:cNvSpPr txBox="1"/>
          <p:nvPr>
            <p:ph idx="9" type="title"/>
          </p:nvPr>
        </p:nvSpPr>
        <p:spPr>
          <a:xfrm>
            <a:off x="1068700" y="3193550"/>
            <a:ext cx="8229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33" name="Google Shape;633;p43"/>
          <p:cNvSpPr txBox="1"/>
          <p:nvPr>
            <p:ph idx="13" type="title"/>
          </p:nvPr>
        </p:nvSpPr>
        <p:spPr>
          <a:xfrm>
            <a:off x="4868250" y="3193550"/>
            <a:ext cx="8229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34" name="Google Shape;634;p43"/>
          <p:cNvSpPr txBox="1"/>
          <p:nvPr>
            <p:ph idx="15" type="title"/>
          </p:nvPr>
        </p:nvSpPr>
        <p:spPr>
          <a:xfrm>
            <a:off x="713225" y="657995"/>
            <a:ext cx="7717500" cy="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5A5B3"/>
                </a:solidFill>
              </a:rPr>
              <a:t>Sommaire</a:t>
            </a:r>
            <a:endParaRPr>
              <a:solidFill>
                <a:srgbClr val="E5A5B3"/>
              </a:solidFill>
            </a:endParaRPr>
          </a:p>
        </p:txBody>
      </p:sp>
      <p:grpSp>
        <p:nvGrpSpPr>
          <p:cNvPr id="635" name="Google Shape;635;p43"/>
          <p:cNvGrpSpPr/>
          <p:nvPr/>
        </p:nvGrpSpPr>
        <p:grpSpPr>
          <a:xfrm rot="1285550">
            <a:off x="7808042" y="678921"/>
            <a:ext cx="822913" cy="818353"/>
            <a:chOff x="5088175" y="2529243"/>
            <a:chExt cx="822905" cy="818345"/>
          </a:xfrm>
        </p:grpSpPr>
        <p:sp>
          <p:nvSpPr>
            <p:cNvPr id="636" name="Google Shape;636;p43"/>
            <p:cNvSpPr/>
            <p:nvPr/>
          </p:nvSpPr>
          <p:spPr>
            <a:xfrm>
              <a:off x="5092588" y="2529243"/>
              <a:ext cx="818492" cy="818345"/>
            </a:xfrm>
            <a:custGeom>
              <a:rect b="b" l="l" r="r" t="t"/>
              <a:pathLst>
                <a:path extrusionOk="0" fill="none" h="5563" w="5564">
                  <a:moveTo>
                    <a:pt x="5563" y="2766"/>
                  </a:moveTo>
                  <a:cubicBezTo>
                    <a:pt x="5563" y="4317"/>
                    <a:pt x="4317" y="5563"/>
                    <a:pt x="2767" y="5563"/>
                  </a:cubicBezTo>
                  <a:cubicBezTo>
                    <a:pt x="1217" y="5563"/>
                    <a:pt x="1" y="4317"/>
                    <a:pt x="1" y="2766"/>
                  </a:cubicBezTo>
                  <a:cubicBezTo>
                    <a:pt x="1" y="1247"/>
                    <a:pt x="1217" y="0"/>
                    <a:pt x="2767" y="0"/>
                  </a:cubicBezTo>
                  <a:cubicBezTo>
                    <a:pt x="4317" y="0"/>
                    <a:pt x="5563" y="1247"/>
                    <a:pt x="5563" y="276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5499478" y="2529243"/>
              <a:ext cx="147" cy="818345"/>
            </a:xfrm>
            <a:custGeom>
              <a:rect b="b" l="l" r="r" t="t"/>
              <a:pathLst>
                <a:path extrusionOk="0" fill="none" h="5563" w="1">
                  <a:moveTo>
                    <a:pt x="1" y="0"/>
                  </a:moveTo>
                  <a:lnTo>
                    <a:pt x="1" y="556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5307213" y="2533656"/>
              <a:ext cx="134307" cy="809519"/>
            </a:xfrm>
            <a:custGeom>
              <a:rect b="b" l="l" r="r" t="t"/>
              <a:pathLst>
                <a:path extrusionOk="0" fill="none" h="5503" w="913">
                  <a:moveTo>
                    <a:pt x="913" y="5502"/>
                  </a:moveTo>
                  <a:cubicBezTo>
                    <a:pt x="913" y="5502"/>
                    <a:pt x="1" y="4712"/>
                    <a:pt x="1" y="2736"/>
                  </a:cubicBezTo>
                  <a:cubicBezTo>
                    <a:pt x="1" y="791"/>
                    <a:pt x="913" y="1"/>
                    <a:pt x="913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5562144" y="2533656"/>
              <a:ext cx="134307" cy="809519"/>
            </a:xfrm>
            <a:custGeom>
              <a:rect b="b" l="l" r="r" t="t"/>
              <a:pathLst>
                <a:path extrusionOk="0" fill="none" h="5503" w="913">
                  <a:moveTo>
                    <a:pt x="0" y="5502"/>
                  </a:moveTo>
                  <a:cubicBezTo>
                    <a:pt x="0" y="5502"/>
                    <a:pt x="912" y="4712"/>
                    <a:pt x="912" y="2736"/>
                  </a:cubicBezTo>
                  <a:cubicBezTo>
                    <a:pt x="912" y="791"/>
                    <a:pt x="0" y="1"/>
                    <a:pt x="0" y="1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5088175" y="2936132"/>
              <a:ext cx="822905" cy="147"/>
            </a:xfrm>
            <a:custGeom>
              <a:rect b="b" l="l" r="r" t="t"/>
              <a:pathLst>
                <a:path extrusionOk="0" fill="none" h="1" w="5594">
                  <a:moveTo>
                    <a:pt x="0" y="0"/>
                  </a:moveTo>
                  <a:lnTo>
                    <a:pt x="5593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5191001" y="3128397"/>
              <a:ext cx="626079" cy="67227"/>
            </a:xfrm>
            <a:custGeom>
              <a:rect b="b" l="l" r="r" t="t"/>
              <a:pathLst>
                <a:path extrusionOk="0" fill="none" h="457" w="4256">
                  <a:moveTo>
                    <a:pt x="4256" y="456"/>
                  </a:moveTo>
                  <a:cubicBezTo>
                    <a:pt x="3830" y="244"/>
                    <a:pt x="3101" y="0"/>
                    <a:pt x="2098" y="0"/>
                  </a:cubicBezTo>
                  <a:cubicBezTo>
                    <a:pt x="1125" y="0"/>
                    <a:pt x="426" y="213"/>
                    <a:pt x="1" y="456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5191001" y="2694735"/>
              <a:ext cx="626079" cy="71640"/>
            </a:xfrm>
            <a:custGeom>
              <a:rect b="b" l="l" r="r" t="t"/>
              <a:pathLst>
                <a:path extrusionOk="0" fill="none" h="487" w="4256">
                  <a:moveTo>
                    <a:pt x="1" y="0"/>
                  </a:moveTo>
                  <a:cubicBezTo>
                    <a:pt x="426" y="243"/>
                    <a:pt x="1125" y="486"/>
                    <a:pt x="2159" y="486"/>
                  </a:cubicBezTo>
                  <a:cubicBezTo>
                    <a:pt x="3131" y="486"/>
                    <a:pt x="3830" y="243"/>
                    <a:pt x="4256" y="3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4"/>
          <p:cNvSpPr/>
          <p:nvPr/>
        </p:nvSpPr>
        <p:spPr>
          <a:xfrm>
            <a:off x="869275" y="1505350"/>
            <a:ext cx="2132787" cy="2132787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4"/>
          <p:cNvSpPr txBox="1"/>
          <p:nvPr>
            <p:ph type="title"/>
          </p:nvPr>
        </p:nvSpPr>
        <p:spPr>
          <a:xfrm>
            <a:off x="3746775" y="2245400"/>
            <a:ext cx="507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Présentation du projet </a:t>
            </a:r>
            <a:endParaRPr sz="5500"/>
          </a:p>
        </p:txBody>
      </p:sp>
      <p:sp>
        <p:nvSpPr>
          <p:cNvPr id="649" name="Google Shape;649;p44"/>
          <p:cNvSpPr txBox="1"/>
          <p:nvPr>
            <p:ph idx="2" type="title"/>
          </p:nvPr>
        </p:nvSpPr>
        <p:spPr>
          <a:xfrm>
            <a:off x="504075" y="1717348"/>
            <a:ext cx="2863200" cy="17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50" name="Google Shape;650;p44"/>
          <p:cNvGrpSpPr/>
          <p:nvPr/>
        </p:nvGrpSpPr>
        <p:grpSpPr>
          <a:xfrm>
            <a:off x="1414861" y="427753"/>
            <a:ext cx="709302" cy="709356"/>
            <a:chOff x="1074511" y="925228"/>
            <a:chExt cx="709302" cy="709356"/>
          </a:xfrm>
        </p:grpSpPr>
        <p:sp>
          <p:nvSpPr>
            <p:cNvPr id="651" name="Google Shape;651;p44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rect b="b" l="l" r="r" t="t"/>
              <a:pathLst>
                <a:path extrusionOk="0" h="9728" w="9727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4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rect b="b" l="l" r="r" t="t"/>
              <a:pathLst>
                <a:path extrusionOk="0" fill="none" h="2250" w="2007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4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rect b="b" l="l" r="r" t="t"/>
              <a:pathLst>
                <a:path extrusionOk="0" fill="none" h="4500" w="4469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" name="Google Shape;654;p44"/>
          <p:cNvGrpSpPr/>
          <p:nvPr/>
        </p:nvGrpSpPr>
        <p:grpSpPr>
          <a:xfrm>
            <a:off x="6543922" y="843718"/>
            <a:ext cx="851910" cy="781546"/>
            <a:chOff x="7145197" y="889118"/>
            <a:chExt cx="851910" cy="781546"/>
          </a:xfrm>
        </p:grpSpPr>
        <p:sp>
          <p:nvSpPr>
            <p:cNvPr id="655" name="Google Shape;655;p44"/>
            <p:cNvSpPr/>
            <p:nvPr/>
          </p:nvSpPr>
          <p:spPr>
            <a:xfrm rot="989540">
              <a:off x="7709562" y="1210205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2"/>
                  </a:moveTo>
                  <a:cubicBezTo>
                    <a:pt x="1" y="426"/>
                    <a:pt x="396" y="0"/>
                    <a:pt x="913" y="0"/>
                  </a:cubicBezTo>
                  <a:cubicBezTo>
                    <a:pt x="1429" y="0"/>
                    <a:pt x="1825" y="395"/>
                    <a:pt x="1855" y="912"/>
                  </a:cubicBezTo>
                  <a:cubicBezTo>
                    <a:pt x="1855" y="1429"/>
                    <a:pt x="1429" y="1824"/>
                    <a:pt x="943" y="1824"/>
                  </a:cubicBezTo>
                  <a:cubicBezTo>
                    <a:pt x="426" y="1854"/>
                    <a:pt x="1" y="1429"/>
                    <a:pt x="1" y="91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 rot="989540">
              <a:off x="7538656" y="1161368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3"/>
                  </a:moveTo>
                  <a:cubicBezTo>
                    <a:pt x="1" y="426"/>
                    <a:pt x="426" y="1"/>
                    <a:pt x="913" y="1"/>
                  </a:cubicBezTo>
                  <a:cubicBezTo>
                    <a:pt x="1429" y="1"/>
                    <a:pt x="1855" y="396"/>
                    <a:pt x="1855" y="913"/>
                  </a:cubicBezTo>
                  <a:cubicBezTo>
                    <a:pt x="1855" y="1429"/>
                    <a:pt x="1460" y="1824"/>
                    <a:pt x="943" y="1824"/>
                  </a:cubicBezTo>
                  <a:cubicBezTo>
                    <a:pt x="426" y="1855"/>
                    <a:pt x="1" y="1429"/>
                    <a:pt x="1" y="91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 rot="989540">
              <a:off x="7367734" y="1112584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31" y="942"/>
                  </a:moveTo>
                  <a:cubicBezTo>
                    <a:pt x="0" y="426"/>
                    <a:pt x="426" y="0"/>
                    <a:pt x="943" y="0"/>
                  </a:cubicBezTo>
                  <a:cubicBezTo>
                    <a:pt x="1429" y="0"/>
                    <a:pt x="1855" y="395"/>
                    <a:pt x="1855" y="912"/>
                  </a:cubicBezTo>
                  <a:cubicBezTo>
                    <a:pt x="1855" y="1429"/>
                    <a:pt x="1459" y="1824"/>
                    <a:pt x="943" y="1824"/>
                  </a:cubicBezTo>
                  <a:cubicBezTo>
                    <a:pt x="426" y="1854"/>
                    <a:pt x="31" y="1429"/>
                    <a:pt x="31" y="94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 rot="989540">
              <a:off x="7216491" y="977355"/>
              <a:ext cx="709321" cy="605073"/>
            </a:xfrm>
            <a:custGeom>
              <a:rect b="b" l="l" r="r" t="t"/>
              <a:pathLst>
                <a:path extrusionOk="0" fill="none" h="10761" w="12615">
                  <a:moveTo>
                    <a:pt x="2858" y="8451"/>
                  </a:moveTo>
                  <a:lnTo>
                    <a:pt x="5989" y="8420"/>
                  </a:lnTo>
                  <a:cubicBezTo>
                    <a:pt x="6475" y="10396"/>
                    <a:pt x="7995" y="10730"/>
                    <a:pt x="8876" y="10761"/>
                  </a:cubicBezTo>
                  <a:cubicBezTo>
                    <a:pt x="9059" y="10761"/>
                    <a:pt x="9150" y="10518"/>
                    <a:pt x="8998" y="10426"/>
                  </a:cubicBezTo>
                  <a:cubicBezTo>
                    <a:pt x="8025" y="9667"/>
                    <a:pt x="8390" y="8390"/>
                    <a:pt x="8390" y="8390"/>
                  </a:cubicBezTo>
                  <a:lnTo>
                    <a:pt x="9849" y="8390"/>
                  </a:lnTo>
                  <a:cubicBezTo>
                    <a:pt x="11369" y="8360"/>
                    <a:pt x="12615" y="7113"/>
                    <a:pt x="12615" y="5563"/>
                  </a:cubicBezTo>
                  <a:lnTo>
                    <a:pt x="12584" y="2767"/>
                  </a:lnTo>
                  <a:cubicBezTo>
                    <a:pt x="12554" y="1247"/>
                    <a:pt x="11308" y="1"/>
                    <a:pt x="9758" y="1"/>
                  </a:cubicBezTo>
                  <a:lnTo>
                    <a:pt x="2767" y="92"/>
                  </a:lnTo>
                  <a:cubicBezTo>
                    <a:pt x="1247" y="92"/>
                    <a:pt x="1" y="1369"/>
                    <a:pt x="1" y="2888"/>
                  </a:cubicBezTo>
                  <a:lnTo>
                    <a:pt x="31" y="5685"/>
                  </a:lnTo>
                  <a:cubicBezTo>
                    <a:pt x="61" y="7235"/>
                    <a:pt x="1338" y="8481"/>
                    <a:pt x="2858" y="8451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5"/>
          <p:cNvSpPr txBox="1"/>
          <p:nvPr>
            <p:ph type="title"/>
          </p:nvPr>
        </p:nvSpPr>
        <p:spPr>
          <a:xfrm>
            <a:off x="701975" y="1488325"/>
            <a:ext cx="43467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Système</a:t>
            </a:r>
            <a:r>
              <a:rPr lang="en"/>
              <a:t> de détection d’intrusion</a:t>
            </a:r>
            <a:endParaRPr/>
          </a:p>
        </p:txBody>
      </p:sp>
      <p:sp>
        <p:nvSpPr>
          <p:cNvPr id="664" name="Google Shape;664;p45"/>
          <p:cNvSpPr txBox="1"/>
          <p:nvPr>
            <p:ph idx="1" type="body"/>
          </p:nvPr>
        </p:nvSpPr>
        <p:spPr>
          <a:xfrm>
            <a:off x="701975" y="2551275"/>
            <a:ext cx="4422000" cy="17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 projet permet la surveillance et l’identification des activités suspectes réalisées par des individus au sein d'un endroit restreint. À la détection d’une intrusion le </a:t>
            </a:r>
            <a:r>
              <a:rPr lang="en"/>
              <a:t>système</a:t>
            </a:r>
            <a:r>
              <a:rPr lang="en"/>
              <a:t> affiche une alerte à travers une interface utilisateur. </a:t>
            </a:r>
            <a:endParaRPr/>
          </a:p>
        </p:txBody>
      </p:sp>
      <p:pic>
        <p:nvPicPr>
          <p:cNvPr id="665" name="Google Shape;6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250" y="184838"/>
            <a:ext cx="4773825" cy="47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6"/>
          <p:cNvSpPr/>
          <p:nvPr/>
        </p:nvSpPr>
        <p:spPr>
          <a:xfrm>
            <a:off x="869275" y="1505350"/>
            <a:ext cx="2132787" cy="2132787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6"/>
          <p:cNvSpPr txBox="1"/>
          <p:nvPr>
            <p:ph type="title"/>
          </p:nvPr>
        </p:nvSpPr>
        <p:spPr>
          <a:xfrm>
            <a:off x="3746775" y="2245400"/>
            <a:ext cx="507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Architecture du système </a:t>
            </a:r>
            <a:endParaRPr sz="5500"/>
          </a:p>
        </p:txBody>
      </p:sp>
      <p:sp>
        <p:nvSpPr>
          <p:cNvPr id="672" name="Google Shape;672;p46"/>
          <p:cNvSpPr txBox="1"/>
          <p:nvPr>
            <p:ph idx="2" type="title"/>
          </p:nvPr>
        </p:nvSpPr>
        <p:spPr>
          <a:xfrm>
            <a:off x="504075" y="1717348"/>
            <a:ext cx="2863200" cy="17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73" name="Google Shape;673;p46"/>
          <p:cNvGrpSpPr/>
          <p:nvPr/>
        </p:nvGrpSpPr>
        <p:grpSpPr>
          <a:xfrm>
            <a:off x="1414861" y="427753"/>
            <a:ext cx="709302" cy="709356"/>
            <a:chOff x="1074511" y="925228"/>
            <a:chExt cx="709302" cy="709356"/>
          </a:xfrm>
        </p:grpSpPr>
        <p:sp>
          <p:nvSpPr>
            <p:cNvPr id="674" name="Google Shape;674;p46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rect b="b" l="l" r="r" t="t"/>
              <a:pathLst>
                <a:path extrusionOk="0" h="9728" w="9727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6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rect b="b" l="l" r="r" t="t"/>
              <a:pathLst>
                <a:path extrusionOk="0" fill="none" h="2250" w="2007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6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rect b="b" l="l" r="r" t="t"/>
              <a:pathLst>
                <a:path extrusionOk="0" fill="none" h="4500" w="4469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46"/>
          <p:cNvGrpSpPr/>
          <p:nvPr/>
        </p:nvGrpSpPr>
        <p:grpSpPr>
          <a:xfrm>
            <a:off x="6543922" y="843718"/>
            <a:ext cx="851910" cy="781546"/>
            <a:chOff x="7145197" y="889118"/>
            <a:chExt cx="851910" cy="781546"/>
          </a:xfrm>
        </p:grpSpPr>
        <p:sp>
          <p:nvSpPr>
            <p:cNvPr id="678" name="Google Shape;678;p46"/>
            <p:cNvSpPr/>
            <p:nvPr/>
          </p:nvSpPr>
          <p:spPr>
            <a:xfrm rot="989540">
              <a:off x="7709562" y="1210205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2"/>
                  </a:moveTo>
                  <a:cubicBezTo>
                    <a:pt x="1" y="426"/>
                    <a:pt x="396" y="0"/>
                    <a:pt x="913" y="0"/>
                  </a:cubicBezTo>
                  <a:cubicBezTo>
                    <a:pt x="1429" y="0"/>
                    <a:pt x="1825" y="395"/>
                    <a:pt x="1855" y="912"/>
                  </a:cubicBezTo>
                  <a:cubicBezTo>
                    <a:pt x="1855" y="1429"/>
                    <a:pt x="1429" y="1824"/>
                    <a:pt x="943" y="1824"/>
                  </a:cubicBezTo>
                  <a:cubicBezTo>
                    <a:pt x="426" y="1854"/>
                    <a:pt x="1" y="1429"/>
                    <a:pt x="1" y="91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6"/>
            <p:cNvSpPr/>
            <p:nvPr/>
          </p:nvSpPr>
          <p:spPr>
            <a:xfrm rot="989540">
              <a:off x="7538656" y="1161368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3"/>
                  </a:moveTo>
                  <a:cubicBezTo>
                    <a:pt x="1" y="426"/>
                    <a:pt x="426" y="1"/>
                    <a:pt x="913" y="1"/>
                  </a:cubicBezTo>
                  <a:cubicBezTo>
                    <a:pt x="1429" y="1"/>
                    <a:pt x="1855" y="396"/>
                    <a:pt x="1855" y="913"/>
                  </a:cubicBezTo>
                  <a:cubicBezTo>
                    <a:pt x="1855" y="1429"/>
                    <a:pt x="1460" y="1824"/>
                    <a:pt x="943" y="1824"/>
                  </a:cubicBezTo>
                  <a:cubicBezTo>
                    <a:pt x="426" y="1855"/>
                    <a:pt x="1" y="1429"/>
                    <a:pt x="1" y="91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6"/>
            <p:cNvSpPr/>
            <p:nvPr/>
          </p:nvSpPr>
          <p:spPr>
            <a:xfrm rot="989540">
              <a:off x="7367734" y="1112584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31" y="942"/>
                  </a:moveTo>
                  <a:cubicBezTo>
                    <a:pt x="0" y="426"/>
                    <a:pt x="426" y="0"/>
                    <a:pt x="943" y="0"/>
                  </a:cubicBezTo>
                  <a:cubicBezTo>
                    <a:pt x="1429" y="0"/>
                    <a:pt x="1855" y="395"/>
                    <a:pt x="1855" y="912"/>
                  </a:cubicBezTo>
                  <a:cubicBezTo>
                    <a:pt x="1855" y="1429"/>
                    <a:pt x="1459" y="1824"/>
                    <a:pt x="943" y="1824"/>
                  </a:cubicBezTo>
                  <a:cubicBezTo>
                    <a:pt x="426" y="1854"/>
                    <a:pt x="31" y="1429"/>
                    <a:pt x="31" y="94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6"/>
            <p:cNvSpPr/>
            <p:nvPr/>
          </p:nvSpPr>
          <p:spPr>
            <a:xfrm rot="989540">
              <a:off x="7216491" y="977355"/>
              <a:ext cx="709321" cy="605073"/>
            </a:xfrm>
            <a:custGeom>
              <a:rect b="b" l="l" r="r" t="t"/>
              <a:pathLst>
                <a:path extrusionOk="0" fill="none" h="10761" w="12615">
                  <a:moveTo>
                    <a:pt x="2858" y="8451"/>
                  </a:moveTo>
                  <a:lnTo>
                    <a:pt x="5989" y="8420"/>
                  </a:lnTo>
                  <a:cubicBezTo>
                    <a:pt x="6475" y="10396"/>
                    <a:pt x="7995" y="10730"/>
                    <a:pt x="8876" y="10761"/>
                  </a:cubicBezTo>
                  <a:cubicBezTo>
                    <a:pt x="9059" y="10761"/>
                    <a:pt x="9150" y="10518"/>
                    <a:pt x="8998" y="10426"/>
                  </a:cubicBezTo>
                  <a:cubicBezTo>
                    <a:pt x="8025" y="9667"/>
                    <a:pt x="8390" y="8390"/>
                    <a:pt x="8390" y="8390"/>
                  </a:cubicBezTo>
                  <a:lnTo>
                    <a:pt x="9849" y="8390"/>
                  </a:lnTo>
                  <a:cubicBezTo>
                    <a:pt x="11369" y="8360"/>
                    <a:pt x="12615" y="7113"/>
                    <a:pt x="12615" y="5563"/>
                  </a:cubicBezTo>
                  <a:lnTo>
                    <a:pt x="12584" y="2767"/>
                  </a:lnTo>
                  <a:cubicBezTo>
                    <a:pt x="12554" y="1247"/>
                    <a:pt x="11308" y="1"/>
                    <a:pt x="9758" y="1"/>
                  </a:cubicBezTo>
                  <a:lnTo>
                    <a:pt x="2767" y="92"/>
                  </a:lnTo>
                  <a:cubicBezTo>
                    <a:pt x="1247" y="92"/>
                    <a:pt x="1" y="1369"/>
                    <a:pt x="1" y="2888"/>
                  </a:cubicBezTo>
                  <a:lnTo>
                    <a:pt x="31" y="5685"/>
                  </a:lnTo>
                  <a:cubicBezTo>
                    <a:pt x="61" y="7235"/>
                    <a:pt x="1338" y="8481"/>
                    <a:pt x="2858" y="8451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" name="Google Shape;686;p47"/>
          <p:cNvGrpSpPr/>
          <p:nvPr/>
        </p:nvGrpSpPr>
        <p:grpSpPr>
          <a:xfrm>
            <a:off x="142212" y="1527984"/>
            <a:ext cx="3432481" cy="2302718"/>
            <a:chOff x="518862" y="1048072"/>
            <a:chExt cx="3432481" cy="2302718"/>
          </a:xfrm>
        </p:grpSpPr>
        <p:grpSp>
          <p:nvGrpSpPr>
            <p:cNvPr id="687" name="Google Shape;687;p47"/>
            <p:cNvGrpSpPr/>
            <p:nvPr/>
          </p:nvGrpSpPr>
          <p:grpSpPr>
            <a:xfrm>
              <a:off x="518862" y="1048072"/>
              <a:ext cx="3432481" cy="2302718"/>
              <a:chOff x="5282416" y="1254625"/>
              <a:chExt cx="2600758" cy="2818159"/>
            </a:xfrm>
          </p:grpSpPr>
          <p:sp>
            <p:nvSpPr>
              <p:cNvPr id="688" name="Google Shape;688;p47"/>
              <p:cNvSpPr/>
              <p:nvPr/>
            </p:nvSpPr>
            <p:spPr>
              <a:xfrm>
                <a:off x="5282416" y="1254700"/>
                <a:ext cx="2600758" cy="2818084"/>
              </a:xfrm>
              <a:custGeom>
                <a:rect b="b" l="l" r="r" t="t"/>
                <a:pathLst>
                  <a:path extrusionOk="0" h="36658" w="33831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solidFill>
                <a:srgbClr val="77C2DD"/>
              </a:solidFill>
              <a:ln cap="flat" cmpd="sng" w="45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47"/>
              <p:cNvSpPr/>
              <p:nvPr/>
            </p:nvSpPr>
            <p:spPr>
              <a:xfrm>
                <a:off x="5282416" y="1714953"/>
                <a:ext cx="2591379" cy="77"/>
              </a:xfrm>
              <a:custGeom>
                <a:rect b="b" l="l" r="r" t="t"/>
                <a:pathLst>
                  <a:path extrusionOk="0" fill="none" h="1" w="33709">
                    <a:moveTo>
                      <a:pt x="0" y="1"/>
                    </a:moveTo>
                    <a:lnTo>
                      <a:pt x="33709" y="1"/>
                    </a:lnTo>
                  </a:path>
                </a:pathLst>
              </a:custGeom>
              <a:noFill/>
              <a:ln cap="flat" cmpd="sng" w="68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47"/>
              <p:cNvSpPr/>
              <p:nvPr/>
            </p:nvSpPr>
            <p:spPr>
              <a:xfrm>
                <a:off x="5457614" y="1425210"/>
                <a:ext cx="105242" cy="105242"/>
              </a:xfrm>
              <a:custGeom>
                <a:rect b="b" l="l" r="r" t="t"/>
                <a:pathLst>
                  <a:path extrusionOk="0" fill="none" h="1369" w="1369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cap="flat" cmpd="sng" w="68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47"/>
              <p:cNvSpPr/>
              <p:nvPr/>
            </p:nvSpPr>
            <p:spPr>
              <a:xfrm>
                <a:off x="5660949" y="1425210"/>
                <a:ext cx="107548" cy="105242"/>
              </a:xfrm>
              <a:custGeom>
                <a:rect b="b" l="l" r="r" t="t"/>
                <a:pathLst>
                  <a:path extrusionOk="0" fill="none" h="1369" w="1399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cap="flat" cmpd="sng" w="68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47"/>
              <p:cNvSpPr/>
              <p:nvPr/>
            </p:nvSpPr>
            <p:spPr>
              <a:xfrm>
                <a:off x="5866514" y="1425210"/>
                <a:ext cx="107625" cy="105242"/>
              </a:xfrm>
              <a:custGeom>
                <a:rect b="b" l="l" r="r" t="t"/>
                <a:pathLst>
                  <a:path extrusionOk="0" fill="none" h="1369" w="140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cap="flat" cmpd="sng" w="68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47"/>
              <p:cNvSpPr/>
              <p:nvPr/>
            </p:nvSpPr>
            <p:spPr>
              <a:xfrm>
                <a:off x="5455308" y="2208032"/>
                <a:ext cx="2268966" cy="460404"/>
              </a:xfrm>
              <a:custGeom>
                <a:rect b="b" l="l" r="r" t="t"/>
                <a:pathLst>
                  <a:path extrusionOk="0" h="5989" w="29515">
                    <a:moveTo>
                      <a:pt x="1915" y="0"/>
                    </a:moveTo>
                    <a:cubicBezTo>
                      <a:pt x="851" y="0"/>
                      <a:pt x="0" y="851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47"/>
              <p:cNvSpPr/>
              <p:nvPr/>
            </p:nvSpPr>
            <p:spPr>
              <a:xfrm>
                <a:off x="5567469" y="2294517"/>
                <a:ext cx="299121" cy="299121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82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47"/>
              <p:cNvSpPr/>
              <p:nvPr/>
            </p:nvSpPr>
            <p:spPr>
              <a:xfrm>
                <a:off x="5642192" y="2357554"/>
                <a:ext cx="147293" cy="151982"/>
              </a:xfrm>
              <a:custGeom>
                <a:rect b="b" l="l" r="r" t="t"/>
                <a:pathLst>
                  <a:path extrusionOk="0" h="1977" w="1916">
                    <a:moveTo>
                      <a:pt x="1916" y="197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44"/>
                      <a:pt x="1247" y="1"/>
                      <a:pt x="974" y="1"/>
                    </a:cubicBezTo>
                    <a:cubicBezTo>
                      <a:pt x="670" y="1"/>
                      <a:pt x="457" y="244"/>
                      <a:pt x="457" y="517"/>
                    </a:cubicBezTo>
                    <a:cubicBezTo>
                      <a:pt x="457" y="700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76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47"/>
              <p:cNvSpPr/>
              <p:nvPr/>
            </p:nvSpPr>
            <p:spPr>
              <a:xfrm>
                <a:off x="5990360" y="2439350"/>
                <a:ext cx="1198789" cy="77"/>
              </a:xfrm>
              <a:custGeom>
                <a:rect b="b" l="l" r="r" t="t"/>
                <a:pathLst>
                  <a:path extrusionOk="0" fill="none" h="1" w="15594">
                    <a:moveTo>
                      <a:pt x="1" y="1"/>
                    </a:moveTo>
                    <a:lnTo>
                      <a:pt x="15594" y="1"/>
                    </a:ln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47"/>
              <p:cNvSpPr/>
              <p:nvPr/>
            </p:nvSpPr>
            <p:spPr>
              <a:xfrm>
                <a:off x="5455308" y="2785212"/>
                <a:ext cx="2268966" cy="458021"/>
              </a:xfrm>
              <a:custGeom>
                <a:rect b="b" l="l" r="r" t="t"/>
                <a:pathLst>
                  <a:path extrusionOk="0" h="5958" w="29515">
                    <a:moveTo>
                      <a:pt x="1915" y="0"/>
                    </a:moveTo>
                    <a:cubicBezTo>
                      <a:pt x="851" y="0"/>
                      <a:pt x="0" y="851"/>
                      <a:pt x="0" y="1885"/>
                    </a:cubicBezTo>
                    <a:lnTo>
                      <a:pt x="0" y="4073"/>
                    </a:lnTo>
                    <a:cubicBezTo>
                      <a:pt x="0" y="5107"/>
                      <a:pt x="851" y="5958"/>
                      <a:pt x="1915" y="5958"/>
                    </a:cubicBezTo>
                    <a:lnTo>
                      <a:pt x="27600" y="5958"/>
                    </a:lnTo>
                    <a:cubicBezTo>
                      <a:pt x="28663" y="5958"/>
                      <a:pt x="29515" y="5107"/>
                      <a:pt x="29515" y="4073"/>
                    </a:cubicBezTo>
                    <a:lnTo>
                      <a:pt x="29515" y="188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47"/>
              <p:cNvSpPr/>
              <p:nvPr/>
            </p:nvSpPr>
            <p:spPr>
              <a:xfrm>
                <a:off x="5567469" y="2869314"/>
                <a:ext cx="299121" cy="299121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82"/>
                      <a:pt x="0" y="1946"/>
                    </a:cubicBezTo>
                    <a:cubicBezTo>
                      <a:pt x="0" y="3040"/>
                      <a:pt x="851" y="3891"/>
                      <a:pt x="1946" y="3891"/>
                    </a:cubicBezTo>
                    <a:cubicBezTo>
                      <a:pt x="3009" y="3891"/>
                      <a:pt x="3891" y="3040"/>
                      <a:pt x="3891" y="1946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47"/>
              <p:cNvSpPr/>
              <p:nvPr/>
            </p:nvSpPr>
            <p:spPr>
              <a:xfrm>
                <a:off x="5642192" y="2934735"/>
                <a:ext cx="147293" cy="149599"/>
              </a:xfrm>
              <a:custGeom>
                <a:rect b="b" l="l" r="r" t="t"/>
                <a:pathLst>
                  <a:path extrusionOk="0" h="1946" w="1916">
                    <a:moveTo>
                      <a:pt x="1916" y="1946"/>
                    </a:moveTo>
                    <a:cubicBezTo>
                      <a:pt x="1916" y="1520"/>
                      <a:pt x="1612" y="1064"/>
                      <a:pt x="1247" y="912"/>
                    </a:cubicBezTo>
                    <a:cubicBezTo>
                      <a:pt x="1369" y="821"/>
                      <a:pt x="1460" y="669"/>
                      <a:pt x="1460" y="487"/>
                    </a:cubicBezTo>
                    <a:cubicBezTo>
                      <a:pt x="1460" y="213"/>
                      <a:pt x="1247" y="0"/>
                      <a:pt x="974" y="0"/>
                    </a:cubicBezTo>
                    <a:cubicBezTo>
                      <a:pt x="670" y="0"/>
                      <a:pt x="457" y="213"/>
                      <a:pt x="457" y="487"/>
                    </a:cubicBezTo>
                    <a:cubicBezTo>
                      <a:pt x="457" y="669"/>
                      <a:pt x="548" y="821"/>
                      <a:pt x="700" y="912"/>
                    </a:cubicBezTo>
                    <a:cubicBezTo>
                      <a:pt x="305" y="1064"/>
                      <a:pt x="1" y="1520"/>
                      <a:pt x="1" y="1946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47"/>
              <p:cNvSpPr/>
              <p:nvPr/>
            </p:nvSpPr>
            <p:spPr>
              <a:xfrm>
                <a:off x="5990360" y="3014147"/>
                <a:ext cx="1451169" cy="77"/>
              </a:xfrm>
              <a:custGeom>
                <a:rect b="b" l="l" r="r" t="t"/>
                <a:pathLst>
                  <a:path extrusionOk="0" fill="none" h="1" w="18877">
                    <a:moveTo>
                      <a:pt x="1" y="1"/>
                    </a:moveTo>
                    <a:lnTo>
                      <a:pt x="18877" y="1"/>
                    </a:ln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47"/>
              <p:cNvSpPr/>
              <p:nvPr/>
            </p:nvSpPr>
            <p:spPr>
              <a:xfrm>
                <a:off x="5455308" y="3360009"/>
                <a:ext cx="2268966" cy="460404"/>
              </a:xfrm>
              <a:custGeom>
                <a:rect b="b" l="l" r="r" t="t"/>
                <a:pathLst>
                  <a:path extrusionOk="0" h="5989" w="29515">
                    <a:moveTo>
                      <a:pt x="1915" y="0"/>
                    </a:moveTo>
                    <a:cubicBezTo>
                      <a:pt x="851" y="0"/>
                      <a:pt x="0" y="852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2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47"/>
              <p:cNvSpPr/>
              <p:nvPr/>
            </p:nvSpPr>
            <p:spPr>
              <a:xfrm>
                <a:off x="5567469" y="3446494"/>
                <a:ext cx="299121" cy="299121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51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51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47"/>
              <p:cNvSpPr/>
              <p:nvPr/>
            </p:nvSpPr>
            <p:spPr>
              <a:xfrm>
                <a:off x="5642192" y="3509532"/>
                <a:ext cx="147293" cy="149676"/>
              </a:xfrm>
              <a:custGeom>
                <a:rect b="b" l="l" r="r" t="t"/>
                <a:pathLst>
                  <a:path extrusionOk="0" h="1947" w="1916">
                    <a:moveTo>
                      <a:pt x="1916" y="194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14"/>
                      <a:pt x="1247" y="1"/>
                      <a:pt x="974" y="1"/>
                    </a:cubicBezTo>
                    <a:cubicBezTo>
                      <a:pt x="670" y="1"/>
                      <a:pt x="457" y="214"/>
                      <a:pt x="457" y="517"/>
                    </a:cubicBezTo>
                    <a:cubicBezTo>
                      <a:pt x="457" y="669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46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47"/>
              <p:cNvSpPr/>
              <p:nvPr/>
            </p:nvSpPr>
            <p:spPr>
              <a:xfrm>
                <a:off x="5990360" y="3589021"/>
                <a:ext cx="853005" cy="77"/>
              </a:xfrm>
              <a:custGeom>
                <a:rect b="b" l="l" r="r" t="t"/>
                <a:pathLst>
                  <a:path extrusionOk="0" fill="none" h="1" w="11096">
                    <a:moveTo>
                      <a:pt x="1" y="0"/>
                    </a:moveTo>
                    <a:lnTo>
                      <a:pt x="11095" y="0"/>
                    </a:ln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47"/>
              <p:cNvSpPr/>
              <p:nvPr/>
            </p:nvSpPr>
            <p:spPr>
              <a:xfrm>
                <a:off x="5464610" y="1897225"/>
                <a:ext cx="58502" cy="88867"/>
              </a:xfrm>
              <a:custGeom>
                <a:rect b="b" l="l" r="r" t="t"/>
                <a:pathLst>
                  <a:path extrusionOk="0" h="1156" w="761">
                    <a:moveTo>
                      <a:pt x="396" y="1"/>
                    </a:moveTo>
                    <a:cubicBezTo>
                      <a:pt x="274" y="1"/>
                      <a:pt x="153" y="31"/>
                      <a:pt x="92" y="92"/>
                    </a:cubicBezTo>
                    <a:cubicBezTo>
                      <a:pt x="31" y="153"/>
                      <a:pt x="1" y="214"/>
                      <a:pt x="1" y="305"/>
                    </a:cubicBezTo>
                    <a:cubicBezTo>
                      <a:pt x="1" y="396"/>
                      <a:pt x="31" y="457"/>
                      <a:pt x="62" y="518"/>
                    </a:cubicBezTo>
                    <a:cubicBezTo>
                      <a:pt x="122" y="548"/>
                      <a:pt x="214" y="609"/>
                      <a:pt x="305" y="609"/>
                    </a:cubicBezTo>
                    <a:lnTo>
                      <a:pt x="396" y="639"/>
                    </a:lnTo>
                    <a:cubicBezTo>
                      <a:pt x="487" y="639"/>
                      <a:pt x="548" y="670"/>
                      <a:pt x="578" y="700"/>
                    </a:cubicBezTo>
                    <a:cubicBezTo>
                      <a:pt x="609" y="730"/>
                      <a:pt x="609" y="791"/>
                      <a:pt x="609" y="821"/>
                    </a:cubicBezTo>
                    <a:cubicBezTo>
                      <a:pt x="609" y="882"/>
                      <a:pt x="609" y="943"/>
                      <a:pt x="548" y="973"/>
                    </a:cubicBezTo>
                    <a:cubicBezTo>
                      <a:pt x="487" y="1004"/>
                      <a:pt x="426" y="1034"/>
                      <a:pt x="335" y="1034"/>
                    </a:cubicBezTo>
                    <a:cubicBezTo>
                      <a:pt x="305" y="1034"/>
                      <a:pt x="244" y="1034"/>
                      <a:pt x="183" y="1004"/>
                    </a:cubicBezTo>
                    <a:cubicBezTo>
                      <a:pt x="122" y="973"/>
                      <a:pt x="62" y="973"/>
                      <a:pt x="1" y="913"/>
                    </a:cubicBezTo>
                    <a:lnTo>
                      <a:pt x="1" y="1065"/>
                    </a:lnTo>
                    <a:cubicBezTo>
                      <a:pt x="62" y="1095"/>
                      <a:pt x="122" y="1125"/>
                      <a:pt x="183" y="1125"/>
                    </a:cubicBezTo>
                    <a:cubicBezTo>
                      <a:pt x="244" y="1156"/>
                      <a:pt x="305" y="1156"/>
                      <a:pt x="335" y="1156"/>
                    </a:cubicBezTo>
                    <a:cubicBezTo>
                      <a:pt x="487" y="1156"/>
                      <a:pt x="609" y="1125"/>
                      <a:pt x="670" y="1065"/>
                    </a:cubicBezTo>
                    <a:cubicBezTo>
                      <a:pt x="730" y="1004"/>
                      <a:pt x="761" y="943"/>
                      <a:pt x="761" y="821"/>
                    </a:cubicBezTo>
                    <a:cubicBezTo>
                      <a:pt x="761" y="730"/>
                      <a:pt x="761" y="670"/>
                      <a:pt x="700" y="609"/>
                    </a:cubicBezTo>
                    <a:cubicBezTo>
                      <a:pt x="639" y="548"/>
                      <a:pt x="548" y="518"/>
                      <a:pt x="457" y="487"/>
                    </a:cubicBezTo>
                    <a:lnTo>
                      <a:pt x="366" y="487"/>
                    </a:lnTo>
                    <a:cubicBezTo>
                      <a:pt x="274" y="457"/>
                      <a:pt x="214" y="426"/>
                      <a:pt x="183" y="426"/>
                    </a:cubicBezTo>
                    <a:cubicBezTo>
                      <a:pt x="153" y="396"/>
                      <a:pt x="153" y="366"/>
                      <a:pt x="153" y="305"/>
                    </a:cubicBezTo>
                    <a:cubicBezTo>
                      <a:pt x="153" y="244"/>
                      <a:pt x="153" y="214"/>
                      <a:pt x="214" y="183"/>
                    </a:cubicBezTo>
                    <a:cubicBezTo>
                      <a:pt x="244" y="122"/>
                      <a:pt x="305" y="122"/>
                      <a:pt x="396" y="122"/>
                    </a:cubicBezTo>
                    <a:cubicBezTo>
                      <a:pt x="457" y="122"/>
                      <a:pt x="487" y="122"/>
                      <a:pt x="548" y="153"/>
                    </a:cubicBezTo>
                    <a:cubicBezTo>
                      <a:pt x="609" y="153"/>
                      <a:pt x="639" y="183"/>
                      <a:pt x="700" y="214"/>
                    </a:cubicBezTo>
                    <a:lnTo>
                      <a:pt x="700" y="62"/>
                    </a:lnTo>
                    <a:cubicBezTo>
                      <a:pt x="639" y="31"/>
                      <a:pt x="609" y="31"/>
                      <a:pt x="548" y="1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47"/>
              <p:cNvSpPr/>
              <p:nvPr/>
            </p:nvSpPr>
            <p:spPr>
              <a:xfrm>
                <a:off x="5537103" y="1918289"/>
                <a:ext cx="58502" cy="67804"/>
              </a:xfrm>
              <a:custGeom>
                <a:rect b="b" l="l" r="r" t="t"/>
                <a:pathLst>
                  <a:path extrusionOk="0" h="882" w="761">
                    <a:moveTo>
                      <a:pt x="395" y="122"/>
                    </a:moveTo>
                    <a:cubicBezTo>
                      <a:pt x="486" y="122"/>
                      <a:pt x="517" y="152"/>
                      <a:pt x="578" y="183"/>
                    </a:cubicBezTo>
                    <a:cubicBezTo>
                      <a:pt x="608" y="244"/>
                      <a:pt x="638" y="304"/>
                      <a:pt x="638" y="365"/>
                    </a:cubicBezTo>
                    <a:lnTo>
                      <a:pt x="152" y="365"/>
                    </a:lnTo>
                    <a:cubicBezTo>
                      <a:pt x="152" y="274"/>
                      <a:pt x="183" y="213"/>
                      <a:pt x="213" y="183"/>
                    </a:cubicBezTo>
                    <a:cubicBezTo>
                      <a:pt x="274" y="152"/>
                      <a:pt x="335" y="122"/>
                      <a:pt x="395" y="122"/>
                    </a:cubicBezTo>
                    <a:close/>
                    <a:moveTo>
                      <a:pt x="395" y="0"/>
                    </a:moveTo>
                    <a:cubicBezTo>
                      <a:pt x="274" y="0"/>
                      <a:pt x="183" y="31"/>
                      <a:pt x="122" y="122"/>
                    </a:cubicBezTo>
                    <a:cubicBezTo>
                      <a:pt x="31" y="213"/>
                      <a:pt x="0" y="304"/>
                      <a:pt x="0" y="456"/>
                    </a:cubicBezTo>
                    <a:cubicBezTo>
                      <a:pt x="0" y="578"/>
                      <a:pt x="31" y="669"/>
                      <a:pt x="122" y="760"/>
                    </a:cubicBezTo>
                    <a:cubicBezTo>
                      <a:pt x="183" y="851"/>
                      <a:pt x="304" y="882"/>
                      <a:pt x="426" y="882"/>
                    </a:cubicBezTo>
                    <a:cubicBezTo>
                      <a:pt x="486" y="882"/>
                      <a:pt x="547" y="882"/>
                      <a:pt x="578" y="851"/>
                    </a:cubicBezTo>
                    <a:cubicBezTo>
                      <a:pt x="638" y="851"/>
                      <a:pt x="699" y="821"/>
                      <a:pt x="730" y="821"/>
                    </a:cubicBezTo>
                    <a:lnTo>
                      <a:pt x="730" y="669"/>
                    </a:lnTo>
                    <a:cubicBezTo>
                      <a:pt x="699" y="699"/>
                      <a:pt x="638" y="730"/>
                      <a:pt x="578" y="730"/>
                    </a:cubicBezTo>
                    <a:cubicBezTo>
                      <a:pt x="547" y="760"/>
                      <a:pt x="486" y="760"/>
                      <a:pt x="426" y="760"/>
                    </a:cubicBezTo>
                    <a:cubicBezTo>
                      <a:pt x="335" y="760"/>
                      <a:pt x="274" y="730"/>
                      <a:pt x="213" y="699"/>
                    </a:cubicBezTo>
                    <a:cubicBezTo>
                      <a:pt x="183" y="639"/>
                      <a:pt x="152" y="578"/>
                      <a:pt x="152" y="456"/>
                    </a:cubicBezTo>
                    <a:lnTo>
                      <a:pt x="760" y="456"/>
                    </a:lnTo>
                    <a:lnTo>
                      <a:pt x="760" y="396"/>
                    </a:lnTo>
                    <a:cubicBezTo>
                      <a:pt x="760" y="274"/>
                      <a:pt x="730" y="183"/>
                      <a:pt x="669" y="122"/>
                    </a:cubicBezTo>
                    <a:cubicBezTo>
                      <a:pt x="608" y="31"/>
                      <a:pt x="517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47"/>
              <p:cNvSpPr/>
              <p:nvPr/>
            </p:nvSpPr>
            <p:spPr>
              <a:xfrm>
                <a:off x="5609520" y="1894918"/>
                <a:ext cx="56119" cy="91174"/>
              </a:xfrm>
              <a:custGeom>
                <a:rect b="b" l="l" r="r" t="t"/>
                <a:pathLst>
                  <a:path extrusionOk="0" h="1186" w="730">
                    <a:moveTo>
                      <a:pt x="365" y="426"/>
                    </a:moveTo>
                    <a:cubicBezTo>
                      <a:pt x="426" y="426"/>
                      <a:pt x="487" y="456"/>
                      <a:pt x="548" y="517"/>
                    </a:cubicBezTo>
                    <a:cubicBezTo>
                      <a:pt x="578" y="578"/>
                      <a:pt x="608" y="639"/>
                      <a:pt x="608" y="730"/>
                    </a:cubicBezTo>
                    <a:cubicBezTo>
                      <a:pt x="608" y="851"/>
                      <a:pt x="578" y="912"/>
                      <a:pt x="548" y="973"/>
                    </a:cubicBezTo>
                    <a:cubicBezTo>
                      <a:pt x="487" y="1034"/>
                      <a:pt x="426" y="1064"/>
                      <a:pt x="365" y="1064"/>
                    </a:cubicBezTo>
                    <a:cubicBezTo>
                      <a:pt x="304" y="1064"/>
                      <a:pt x="244" y="1034"/>
                      <a:pt x="183" y="973"/>
                    </a:cubicBezTo>
                    <a:cubicBezTo>
                      <a:pt x="152" y="912"/>
                      <a:pt x="122" y="851"/>
                      <a:pt x="122" y="730"/>
                    </a:cubicBezTo>
                    <a:cubicBezTo>
                      <a:pt x="122" y="639"/>
                      <a:pt x="152" y="578"/>
                      <a:pt x="183" y="517"/>
                    </a:cubicBezTo>
                    <a:cubicBezTo>
                      <a:pt x="244" y="456"/>
                      <a:pt x="304" y="426"/>
                      <a:pt x="365" y="426"/>
                    </a:cubicBezTo>
                    <a:close/>
                    <a:moveTo>
                      <a:pt x="608" y="0"/>
                    </a:moveTo>
                    <a:lnTo>
                      <a:pt x="608" y="456"/>
                    </a:lnTo>
                    <a:cubicBezTo>
                      <a:pt x="578" y="396"/>
                      <a:pt x="548" y="365"/>
                      <a:pt x="487" y="335"/>
                    </a:cubicBezTo>
                    <a:cubicBezTo>
                      <a:pt x="456" y="304"/>
                      <a:pt x="396" y="304"/>
                      <a:pt x="335" y="304"/>
                    </a:cubicBezTo>
                    <a:cubicBezTo>
                      <a:pt x="244" y="304"/>
                      <a:pt x="152" y="335"/>
                      <a:pt x="92" y="426"/>
                    </a:cubicBezTo>
                    <a:cubicBezTo>
                      <a:pt x="31" y="517"/>
                      <a:pt x="0" y="608"/>
                      <a:pt x="0" y="730"/>
                    </a:cubicBezTo>
                    <a:cubicBezTo>
                      <a:pt x="0" y="882"/>
                      <a:pt x="31" y="973"/>
                      <a:pt x="92" y="1064"/>
                    </a:cubicBezTo>
                    <a:cubicBezTo>
                      <a:pt x="152" y="1125"/>
                      <a:pt x="244" y="1186"/>
                      <a:pt x="335" y="1186"/>
                    </a:cubicBezTo>
                    <a:cubicBezTo>
                      <a:pt x="396" y="1186"/>
                      <a:pt x="456" y="1155"/>
                      <a:pt x="487" y="1155"/>
                    </a:cubicBezTo>
                    <a:cubicBezTo>
                      <a:pt x="548" y="1125"/>
                      <a:pt x="578" y="1095"/>
                      <a:pt x="608" y="1034"/>
                    </a:cubicBezTo>
                    <a:lnTo>
                      <a:pt x="608" y="1155"/>
                    </a:lnTo>
                    <a:lnTo>
                      <a:pt x="730" y="1155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47"/>
              <p:cNvSpPr/>
              <p:nvPr/>
            </p:nvSpPr>
            <p:spPr>
              <a:xfrm>
                <a:off x="5726370" y="1899608"/>
                <a:ext cx="70187" cy="84178"/>
              </a:xfrm>
              <a:custGeom>
                <a:rect b="b" l="l" r="r" t="t"/>
                <a:pathLst>
                  <a:path extrusionOk="0" h="1095" w="913">
                    <a:moveTo>
                      <a:pt x="304" y="122"/>
                    </a:moveTo>
                    <a:cubicBezTo>
                      <a:pt x="456" y="122"/>
                      <a:pt x="578" y="152"/>
                      <a:pt x="639" y="213"/>
                    </a:cubicBezTo>
                    <a:cubicBezTo>
                      <a:pt x="730" y="274"/>
                      <a:pt x="760" y="395"/>
                      <a:pt x="760" y="547"/>
                    </a:cubicBezTo>
                    <a:cubicBezTo>
                      <a:pt x="760" y="699"/>
                      <a:pt x="730" y="790"/>
                      <a:pt x="639" y="882"/>
                    </a:cubicBezTo>
                    <a:cubicBezTo>
                      <a:pt x="578" y="942"/>
                      <a:pt x="456" y="973"/>
                      <a:pt x="304" y="973"/>
                    </a:cubicBezTo>
                    <a:lnTo>
                      <a:pt x="122" y="973"/>
                    </a:lnTo>
                    <a:lnTo>
                      <a:pt x="122" y="122"/>
                    </a:lnTo>
                    <a:close/>
                    <a:moveTo>
                      <a:pt x="0" y="0"/>
                    </a:moveTo>
                    <a:lnTo>
                      <a:pt x="0" y="1094"/>
                    </a:lnTo>
                    <a:lnTo>
                      <a:pt x="304" y="1094"/>
                    </a:lnTo>
                    <a:cubicBezTo>
                      <a:pt x="517" y="1094"/>
                      <a:pt x="669" y="1064"/>
                      <a:pt x="760" y="973"/>
                    </a:cubicBezTo>
                    <a:cubicBezTo>
                      <a:pt x="882" y="882"/>
                      <a:pt x="912" y="730"/>
                      <a:pt x="912" y="547"/>
                    </a:cubicBezTo>
                    <a:cubicBezTo>
                      <a:pt x="912" y="365"/>
                      <a:pt x="882" y="213"/>
                      <a:pt x="760" y="122"/>
                    </a:cubicBezTo>
                    <a:cubicBezTo>
                      <a:pt x="669" y="31"/>
                      <a:pt x="517" y="0"/>
                      <a:pt x="304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47"/>
              <p:cNvSpPr/>
              <p:nvPr/>
            </p:nvSpPr>
            <p:spPr>
              <a:xfrm>
                <a:off x="5815161" y="1894918"/>
                <a:ext cx="9379" cy="88867"/>
              </a:xfrm>
              <a:custGeom>
                <a:rect b="b" l="l" r="r" t="t"/>
                <a:pathLst>
                  <a:path extrusionOk="0" h="1156" w="122">
                    <a:moveTo>
                      <a:pt x="0" y="0"/>
                    </a:moveTo>
                    <a:lnTo>
                      <a:pt x="0" y="183"/>
                    </a:lnTo>
                    <a:lnTo>
                      <a:pt x="122" y="183"/>
                    </a:lnTo>
                    <a:lnTo>
                      <a:pt x="122" y="0"/>
                    </a:lnTo>
                    <a:close/>
                    <a:moveTo>
                      <a:pt x="0" y="335"/>
                    </a:moveTo>
                    <a:lnTo>
                      <a:pt x="0" y="1155"/>
                    </a:lnTo>
                    <a:lnTo>
                      <a:pt x="122" y="1155"/>
                    </a:lnTo>
                    <a:lnTo>
                      <a:pt x="122" y="335"/>
                    </a:ln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47"/>
              <p:cNvSpPr/>
              <p:nvPr/>
            </p:nvSpPr>
            <p:spPr>
              <a:xfrm>
                <a:off x="5843144" y="1918289"/>
                <a:ext cx="53889" cy="67804"/>
              </a:xfrm>
              <a:custGeom>
                <a:rect b="b" l="l" r="r" t="t"/>
                <a:pathLst>
                  <a:path extrusionOk="0" h="882" w="701">
                    <a:moveTo>
                      <a:pt x="579" y="426"/>
                    </a:moveTo>
                    <a:lnTo>
                      <a:pt x="579" y="456"/>
                    </a:lnTo>
                    <a:cubicBezTo>
                      <a:pt x="579" y="547"/>
                      <a:pt x="548" y="639"/>
                      <a:pt x="487" y="669"/>
                    </a:cubicBezTo>
                    <a:cubicBezTo>
                      <a:pt x="457" y="730"/>
                      <a:pt x="396" y="760"/>
                      <a:pt x="305" y="760"/>
                    </a:cubicBezTo>
                    <a:cubicBezTo>
                      <a:pt x="275" y="760"/>
                      <a:pt x="214" y="760"/>
                      <a:pt x="183" y="730"/>
                    </a:cubicBezTo>
                    <a:cubicBezTo>
                      <a:pt x="153" y="699"/>
                      <a:pt x="153" y="639"/>
                      <a:pt x="153" y="608"/>
                    </a:cubicBezTo>
                    <a:cubicBezTo>
                      <a:pt x="153" y="547"/>
                      <a:pt x="153" y="487"/>
                      <a:pt x="214" y="487"/>
                    </a:cubicBezTo>
                    <a:cubicBezTo>
                      <a:pt x="244" y="456"/>
                      <a:pt x="335" y="426"/>
                      <a:pt x="427" y="426"/>
                    </a:cubicBezTo>
                    <a:close/>
                    <a:moveTo>
                      <a:pt x="335" y="0"/>
                    </a:moveTo>
                    <a:cubicBezTo>
                      <a:pt x="305" y="0"/>
                      <a:pt x="244" y="0"/>
                      <a:pt x="214" y="31"/>
                    </a:cubicBezTo>
                    <a:cubicBezTo>
                      <a:pt x="153" y="31"/>
                      <a:pt x="123" y="31"/>
                      <a:pt x="62" y="61"/>
                    </a:cubicBezTo>
                    <a:lnTo>
                      <a:pt x="62" y="183"/>
                    </a:lnTo>
                    <a:cubicBezTo>
                      <a:pt x="92" y="152"/>
                      <a:pt x="153" y="152"/>
                      <a:pt x="183" y="122"/>
                    </a:cubicBezTo>
                    <a:lnTo>
                      <a:pt x="335" y="122"/>
                    </a:lnTo>
                    <a:cubicBezTo>
                      <a:pt x="396" y="122"/>
                      <a:pt x="457" y="122"/>
                      <a:pt x="518" y="183"/>
                    </a:cubicBezTo>
                    <a:cubicBezTo>
                      <a:pt x="548" y="213"/>
                      <a:pt x="579" y="244"/>
                      <a:pt x="579" y="304"/>
                    </a:cubicBezTo>
                    <a:lnTo>
                      <a:pt x="579" y="335"/>
                    </a:lnTo>
                    <a:lnTo>
                      <a:pt x="366" y="335"/>
                    </a:lnTo>
                    <a:cubicBezTo>
                      <a:pt x="244" y="335"/>
                      <a:pt x="153" y="365"/>
                      <a:pt x="92" y="396"/>
                    </a:cubicBezTo>
                    <a:cubicBezTo>
                      <a:pt x="31" y="456"/>
                      <a:pt x="1" y="517"/>
                      <a:pt x="1" y="608"/>
                    </a:cubicBezTo>
                    <a:cubicBezTo>
                      <a:pt x="1" y="699"/>
                      <a:pt x="31" y="760"/>
                      <a:pt x="62" y="791"/>
                    </a:cubicBezTo>
                    <a:cubicBezTo>
                      <a:pt x="123" y="851"/>
                      <a:pt x="183" y="882"/>
                      <a:pt x="275" y="882"/>
                    </a:cubicBezTo>
                    <a:cubicBezTo>
                      <a:pt x="335" y="882"/>
                      <a:pt x="396" y="851"/>
                      <a:pt x="457" y="851"/>
                    </a:cubicBezTo>
                    <a:cubicBezTo>
                      <a:pt x="487" y="821"/>
                      <a:pt x="548" y="791"/>
                      <a:pt x="579" y="730"/>
                    </a:cubicBezTo>
                    <a:lnTo>
                      <a:pt x="579" y="851"/>
                    </a:lnTo>
                    <a:lnTo>
                      <a:pt x="700" y="851"/>
                    </a:lnTo>
                    <a:lnTo>
                      <a:pt x="700" y="365"/>
                    </a:lnTo>
                    <a:cubicBezTo>
                      <a:pt x="700" y="244"/>
                      <a:pt x="670" y="152"/>
                      <a:pt x="609" y="92"/>
                    </a:cubicBezTo>
                    <a:cubicBezTo>
                      <a:pt x="548" y="31"/>
                      <a:pt x="457" y="0"/>
                      <a:pt x="33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47"/>
              <p:cNvSpPr/>
              <p:nvPr/>
            </p:nvSpPr>
            <p:spPr>
              <a:xfrm>
                <a:off x="5917943" y="1918289"/>
                <a:ext cx="93557" cy="65497"/>
              </a:xfrm>
              <a:custGeom>
                <a:rect b="b" l="l" r="r" t="t"/>
                <a:pathLst>
                  <a:path extrusionOk="0" h="852" w="1217">
                    <a:moveTo>
                      <a:pt x="396" y="0"/>
                    </a:moveTo>
                    <a:cubicBezTo>
                      <a:pt x="365" y="0"/>
                      <a:pt x="305" y="0"/>
                      <a:pt x="244" y="31"/>
                    </a:cubicBezTo>
                    <a:cubicBezTo>
                      <a:pt x="213" y="61"/>
                      <a:pt x="183" y="92"/>
                      <a:pt x="153" y="152"/>
                    </a:cubicBezTo>
                    <a:lnTo>
                      <a:pt x="153" y="31"/>
                    </a:lnTo>
                    <a:lnTo>
                      <a:pt x="1" y="31"/>
                    </a:lnTo>
                    <a:lnTo>
                      <a:pt x="1" y="851"/>
                    </a:lnTo>
                    <a:lnTo>
                      <a:pt x="153" y="851"/>
                    </a:lnTo>
                    <a:lnTo>
                      <a:pt x="153" y="396"/>
                    </a:lnTo>
                    <a:cubicBezTo>
                      <a:pt x="153" y="304"/>
                      <a:pt x="153" y="244"/>
                      <a:pt x="213" y="183"/>
                    </a:cubicBezTo>
                    <a:cubicBezTo>
                      <a:pt x="244" y="152"/>
                      <a:pt x="305" y="122"/>
                      <a:pt x="365" y="122"/>
                    </a:cubicBezTo>
                    <a:cubicBezTo>
                      <a:pt x="426" y="122"/>
                      <a:pt x="487" y="152"/>
                      <a:pt x="517" y="183"/>
                    </a:cubicBezTo>
                    <a:cubicBezTo>
                      <a:pt x="517" y="213"/>
                      <a:pt x="548" y="274"/>
                      <a:pt x="548" y="365"/>
                    </a:cubicBezTo>
                    <a:lnTo>
                      <a:pt x="548" y="851"/>
                    </a:lnTo>
                    <a:lnTo>
                      <a:pt x="669" y="851"/>
                    </a:lnTo>
                    <a:lnTo>
                      <a:pt x="669" y="396"/>
                    </a:lnTo>
                    <a:cubicBezTo>
                      <a:pt x="669" y="304"/>
                      <a:pt x="700" y="244"/>
                      <a:pt x="730" y="183"/>
                    </a:cubicBezTo>
                    <a:cubicBezTo>
                      <a:pt x="791" y="152"/>
                      <a:pt x="852" y="122"/>
                      <a:pt x="913" y="122"/>
                    </a:cubicBezTo>
                    <a:cubicBezTo>
                      <a:pt x="973" y="122"/>
                      <a:pt x="1004" y="152"/>
                      <a:pt x="1034" y="183"/>
                    </a:cubicBezTo>
                    <a:cubicBezTo>
                      <a:pt x="1065" y="213"/>
                      <a:pt x="1095" y="274"/>
                      <a:pt x="1095" y="365"/>
                    </a:cubicBezTo>
                    <a:lnTo>
                      <a:pt x="1095" y="851"/>
                    </a:lnTo>
                    <a:lnTo>
                      <a:pt x="1216" y="851"/>
                    </a:lnTo>
                    <a:lnTo>
                      <a:pt x="1216" y="365"/>
                    </a:lnTo>
                    <a:cubicBezTo>
                      <a:pt x="1216" y="244"/>
                      <a:pt x="1186" y="152"/>
                      <a:pt x="1156" y="92"/>
                    </a:cubicBezTo>
                    <a:cubicBezTo>
                      <a:pt x="1095" y="31"/>
                      <a:pt x="1034" y="0"/>
                      <a:pt x="943" y="0"/>
                    </a:cubicBezTo>
                    <a:cubicBezTo>
                      <a:pt x="882" y="0"/>
                      <a:pt x="821" y="31"/>
                      <a:pt x="791" y="61"/>
                    </a:cubicBezTo>
                    <a:cubicBezTo>
                      <a:pt x="730" y="61"/>
                      <a:pt x="700" y="122"/>
                      <a:pt x="669" y="183"/>
                    </a:cubicBezTo>
                    <a:cubicBezTo>
                      <a:pt x="639" y="122"/>
                      <a:pt x="609" y="92"/>
                      <a:pt x="578" y="61"/>
                    </a:cubicBezTo>
                    <a:cubicBezTo>
                      <a:pt x="517" y="31"/>
                      <a:pt x="457" y="0"/>
                      <a:pt x="396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47"/>
              <p:cNvSpPr/>
              <p:nvPr/>
            </p:nvSpPr>
            <p:spPr>
              <a:xfrm>
                <a:off x="6069849" y="1899608"/>
                <a:ext cx="65497" cy="84178"/>
              </a:xfrm>
              <a:custGeom>
                <a:rect b="b" l="l" r="r" t="t"/>
                <a:pathLst>
                  <a:path extrusionOk="0" h="1095" w="852">
                    <a:moveTo>
                      <a:pt x="0" y="0"/>
                    </a:moveTo>
                    <a:lnTo>
                      <a:pt x="0" y="1094"/>
                    </a:lnTo>
                    <a:lnTo>
                      <a:pt x="152" y="1094"/>
                    </a:lnTo>
                    <a:lnTo>
                      <a:pt x="152" y="183"/>
                    </a:lnTo>
                    <a:lnTo>
                      <a:pt x="639" y="1094"/>
                    </a:lnTo>
                    <a:lnTo>
                      <a:pt x="851" y="1094"/>
                    </a:lnTo>
                    <a:lnTo>
                      <a:pt x="851" y="0"/>
                    </a:lnTo>
                    <a:lnTo>
                      <a:pt x="699" y="0"/>
                    </a:lnTo>
                    <a:lnTo>
                      <a:pt x="699" y="912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47"/>
              <p:cNvSpPr/>
              <p:nvPr/>
            </p:nvSpPr>
            <p:spPr>
              <a:xfrm>
                <a:off x="6151644" y="1918289"/>
                <a:ext cx="60808" cy="67804"/>
              </a:xfrm>
              <a:custGeom>
                <a:rect b="b" l="l" r="r" t="t"/>
                <a:pathLst>
                  <a:path extrusionOk="0" h="882" w="791">
                    <a:moveTo>
                      <a:pt x="395" y="122"/>
                    </a:moveTo>
                    <a:cubicBezTo>
                      <a:pt x="456" y="122"/>
                      <a:pt x="517" y="152"/>
                      <a:pt x="578" y="213"/>
                    </a:cubicBezTo>
                    <a:cubicBezTo>
                      <a:pt x="608" y="274"/>
                      <a:pt x="639" y="335"/>
                      <a:pt x="639" y="426"/>
                    </a:cubicBezTo>
                    <a:cubicBezTo>
                      <a:pt x="639" y="547"/>
                      <a:pt x="608" y="608"/>
                      <a:pt x="578" y="669"/>
                    </a:cubicBezTo>
                    <a:cubicBezTo>
                      <a:pt x="517" y="730"/>
                      <a:pt x="456" y="760"/>
                      <a:pt x="395" y="760"/>
                    </a:cubicBezTo>
                    <a:cubicBezTo>
                      <a:pt x="335" y="760"/>
                      <a:pt x="274" y="730"/>
                      <a:pt x="213" y="669"/>
                    </a:cubicBezTo>
                    <a:cubicBezTo>
                      <a:pt x="183" y="608"/>
                      <a:pt x="152" y="547"/>
                      <a:pt x="152" y="426"/>
                    </a:cubicBezTo>
                    <a:cubicBezTo>
                      <a:pt x="152" y="335"/>
                      <a:pt x="183" y="274"/>
                      <a:pt x="213" y="213"/>
                    </a:cubicBezTo>
                    <a:cubicBezTo>
                      <a:pt x="274" y="152"/>
                      <a:pt x="335" y="122"/>
                      <a:pt x="395" y="122"/>
                    </a:cubicBezTo>
                    <a:close/>
                    <a:moveTo>
                      <a:pt x="395" y="0"/>
                    </a:moveTo>
                    <a:cubicBezTo>
                      <a:pt x="274" y="0"/>
                      <a:pt x="183" y="31"/>
                      <a:pt x="122" y="122"/>
                    </a:cubicBezTo>
                    <a:cubicBezTo>
                      <a:pt x="61" y="183"/>
                      <a:pt x="0" y="304"/>
                      <a:pt x="0" y="426"/>
                    </a:cubicBezTo>
                    <a:cubicBezTo>
                      <a:pt x="0" y="578"/>
                      <a:pt x="61" y="669"/>
                      <a:pt x="122" y="760"/>
                    </a:cubicBezTo>
                    <a:cubicBezTo>
                      <a:pt x="183" y="851"/>
                      <a:pt x="274" y="882"/>
                      <a:pt x="395" y="882"/>
                    </a:cubicBezTo>
                    <a:cubicBezTo>
                      <a:pt x="517" y="882"/>
                      <a:pt x="608" y="851"/>
                      <a:pt x="669" y="760"/>
                    </a:cubicBezTo>
                    <a:cubicBezTo>
                      <a:pt x="730" y="669"/>
                      <a:pt x="791" y="578"/>
                      <a:pt x="791" y="426"/>
                    </a:cubicBezTo>
                    <a:cubicBezTo>
                      <a:pt x="791" y="304"/>
                      <a:pt x="730" y="183"/>
                      <a:pt x="669" y="122"/>
                    </a:cubicBezTo>
                    <a:cubicBezTo>
                      <a:pt x="608" y="31"/>
                      <a:pt x="517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47"/>
              <p:cNvSpPr/>
              <p:nvPr/>
            </p:nvSpPr>
            <p:spPr>
              <a:xfrm>
                <a:off x="6228750" y="1918289"/>
                <a:ext cx="53813" cy="65497"/>
              </a:xfrm>
              <a:custGeom>
                <a:rect b="b" l="l" r="r" t="t"/>
                <a:pathLst>
                  <a:path extrusionOk="0" h="852" w="700">
                    <a:moveTo>
                      <a:pt x="395" y="0"/>
                    </a:moveTo>
                    <a:cubicBezTo>
                      <a:pt x="335" y="0"/>
                      <a:pt x="304" y="0"/>
                      <a:pt x="243" y="31"/>
                    </a:cubicBezTo>
                    <a:cubicBezTo>
                      <a:pt x="213" y="61"/>
                      <a:pt x="152" y="92"/>
                      <a:pt x="122" y="152"/>
                    </a:cubicBezTo>
                    <a:lnTo>
                      <a:pt x="122" y="31"/>
                    </a:lnTo>
                    <a:lnTo>
                      <a:pt x="0" y="31"/>
                    </a:lnTo>
                    <a:lnTo>
                      <a:pt x="0" y="851"/>
                    </a:lnTo>
                    <a:lnTo>
                      <a:pt x="122" y="851"/>
                    </a:lnTo>
                    <a:lnTo>
                      <a:pt x="122" y="396"/>
                    </a:lnTo>
                    <a:cubicBezTo>
                      <a:pt x="122" y="304"/>
                      <a:pt x="152" y="244"/>
                      <a:pt x="183" y="183"/>
                    </a:cubicBezTo>
                    <a:cubicBezTo>
                      <a:pt x="243" y="152"/>
                      <a:pt x="304" y="122"/>
                      <a:pt x="365" y="122"/>
                    </a:cubicBezTo>
                    <a:cubicBezTo>
                      <a:pt x="426" y="122"/>
                      <a:pt x="487" y="152"/>
                      <a:pt x="517" y="183"/>
                    </a:cubicBezTo>
                    <a:cubicBezTo>
                      <a:pt x="547" y="213"/>
                      <a:pt x="547" y="274"/>
                      <a:pt x="547" y="365"/>
                    </a:cubicBezTo>
                    <a:lnTo>
                      <a:pt x="547" y="851"/>
                    </a:lnTo>
                    <a:lnTo>
                      <a:pt x="699" y="851"/>
                    </a:lnTo>
                    <a:lnTo>
                      <a:pt x="699" y="365"/>
                    </a:lnTo>
                    <a:cubicBezTo>
                      <a:pt x="699" y="244"/>
                      <a:pt x="669" y="152"/>
                      <a:pt x="608" y="92"/>
                    </a:cubicBezTo>
                    <a:cubicBezTo>
                      <a:pt x="578" y="31"/>
                      <a:pt x="487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47"/>
              <p:cNvSpPr/>
              <p:nvPr/>
            </p:nvSpPr>
            <p:spPr>
              <a:xfrm>
                <a:off x="6301167" y="1920595"/>
                <a:ext cx="53813" cy="65497"/>
              </a:xfrm>
              <a:custGeom>
                <a:rect b="b" l="l" r="r" t="t"/>
                <a:pathLst>
                  <a:path extrusionOk="0" h="852" w="700">
                    <a:moveTo>
                      <a:pt x="1" y="1"/>
                    </a:moveTo>
                    <a:lnTo>
                      <a:pt x="1" y="487"/>
                    </a:lnTo>
                    <a:cubicBezTo>
                      <a:pt x="1" y="609"/>
                      <a:pt x="31" y="700"/>
                      <a:pt x="92" y="761"/>
                    </a:cubicBezTo>
                    <a:cubicBezTo>
                      <a:pt x="122" y="821"/>
                      <a:pt x="213" y="852"/>
                      <a:pt x="305" y="852"/>
                    </a:cubicBezTo>
                    <a:cubicBezTo>
                      <a:pt x="365" y="852"/>
                      <a:pt x="396" y="821"/>
                      <a:pt x="456" y="821"/>
                    </a:cubicBezTo>
                    <a:cubicBezTo>
                      <a:pt x="487" y="791"/>
                      <a:pt x="517" y="761"/>
                      <a:pt x="578" y="700"/>
                    </a:cubicBezTo>
                    <a:lnTo>
                      <a:pt x="578" y="821"/>
                    </a:lnTo>
                    <a:lnTo>
                      <a:pt x="700" y="821"/>
                    </a:lnTo>
                    <a:lnTo>
                      <a:pt x="700" y="1"/>
                    </a:lnTo>
                    <a:lnTo>
                      <a:pt x="578" y="1"/>
                    </a:lnTo>
                    <a:lnTo>
                      <a:pt x="578" y="457"/>
                    </a:lnTo>
                    <a:cubicBezTo>
                      <a:pt x="578" y="548"/>
                      <a:pt x="548" y="609"/>
                      <a:pt x="487" y="669"/>
                    </a:cubicBezTo>
                    <a:cubicBezTo>
                      <a:pt x="456" y="700"/>
                      <a:pt x="396" y="730"/>
                      <a:pt x="335" y="730"/>
                    </a:cubicBezTo>
                    <a:cubicBezTo>
                      <a:pt x="274" y="730"/>
                      <a:pt x="213" y="700"/>
                      <a:pt x="183" y="669"/>
                    </a:cubicBezTo>
                    <a:cubicBezTo>
                      <a:pt x="153" y="639"/>
                      <a:pt x="153" y="578"/>
                      <a:pt x="153" y="487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47"/>
              <p:cNvSpPr/>
              <p:nvPr/>
            </p:nvSpPr>
            <p:spPr>
              <a:xfrm>
                <a:off x="6375966" y="1918289"/>
                <a:ext cx="93557" cy="65497"/>
              </a:xfrm>
              <a:custGeom>
                <a:rect b="b" l="l" r="r" t="t"/>
                <a:pathLst>
                  <a:path extrusionOk="0" h="852" w="1217">
                    <a:moveTo>
                      <a:pt x="395" y="0"/>
                    </a:moveTo>
                    <a:cubicBezTo>
                      <a:pt x="365" y="0"/>
                      <a:pt x="304" y="0"/>
                      <a:pt x="243" y="31"/>
                    </a:cubicBezTo>
                    <a:cubicBezTo>
                      <a:pt x="213" y="61"/>
                      <a:pt x="183" y="92"/>
                      <a:pt x="152" y="152"/>
                    </a:cubicBezTo>
                    <a:lnTo>
                      <a:pt x="152" y="31"/>
                    </a:lnTo>
                    <a:lnTo>
                      <a:pt x="0" y="31"/>
                    </a:lnTo>
                    <a:lnTo>
                      <a:pt x="0" y="851"/>
                    </a:lnTo>
                    <a:lnTo>
                      <a:pt x="152" y="851"/>
                    </a:lnTo>
                    <a:lnTo>
                      <a:pt x="152" y="396"/>
                    </a:lnTo>
                    <a:cubicBezTo>
                      <a:pt x="152" y="304"/>
                      <a:pt x="152" y="244"/>
                      <a:pt x="213" y="183"/>
                    </a:cubicBezTo>
                    <a:cubicBezTo>
                      <a:pt x="243" y="152"/>
                      <a:pt x="304" y="122"/>
                      <a:pt x="365" y="122"/>
                    </a:cubicBezTo>
                    <a:cubicBezTo>
                      <a:pt x="426" y="122"/>
                      <a:pt x="487" y="152"/>
                      <a:pt x="487" y="183"/>
                    </a:cubicBezTo>
                    <a:cubicBezTo>
                      <a:pt x="517" y="213"/>
                      <a:pt x="547" y="274"/>
                      <a:pt x="547" y="365"/>
                    </a:cubicBezTo>
                    <a:lnTo>
                      <a:pt x="547" y="851"/>
                    </a:lnTo>
                    <a:lnTo>
                      <a:pt x="669" y="851"/>
                    </a:lnTo>
                    <a:lnTo>
                      <a:pt x="669" y="396"/>
                    </a:lnTo>
                    <a:cubicBezTo>
                      <a:pt x="669" y="304"/>
                      <a:pt x="699" y="244"/>
                      <a:pt x="730" y="183"/>
                    </a:cubicBezTo>
                    <a:cubicBezTo>
                      <a:pt x="791" y="152"/>
                      <a:pt x="851" y="122"/>
                      <a:pt x="912" y="122"/>
                    </a:cubicBezTo>
                    <a:cubicBezTo>
                      <a:pt x="973" y="122"/>
                      <a:pt x="1003" y="152"/>
                      <a:pt x="1034" y="183"/>
                    </a:cubicBezTo>
                    <a:cubicBezTo>
                      <a:pt x="1064" y="213"/>
                      <a:pt x="1094" y="274"/>
                      <a:pt x="1094" y="365"/>
                    </a:cubicBezTo>
                    <a:lnTo>
                      <a:pt x="1094" y="851"/>
                    </a:lnTo>
                    <a:lnTo>
                      <a:pt x="1216" y="851"/>
                    </a:lnTo>
                    <a:lnTo>
                      <a:pt x="1216" y="365"/>
                    </a:lnTo>
                    <a:cubicBezTo>
                      <a:pt x="1216" y="244"/>
                      <a:pt x="1186" y="152"/>
                      <a:pt x="1155" y="92"/>
                    </a:cubicBezTo>
                    <a:cubicBezTo>
                      <a:pt x="1094" y="31"/>
                      <a:pt x="1034" y="0"/>
                      <a:pt x="942" y="0"/>
                    </a:cubicBezTo>
                    <a:cubicBezTo>
                      <a:pt x="882" y="0"/>
                      <a:pt x="821" y="31"/>
                      <a:pt x="791" y="61"/>
                    </a:cubicBezTo>
                    <a:cubicBezTo>
                      <a:pt x="730" y="61"/>
                      <a:pt x="699" y="122"/>
                      <a:pt x="669" y="183"/>
                    </a:cubicBezTo>
                    <a:cubicBezTo>
                      <a:pt x="639" y="122"/>
                      <a:pt x="608" y="92"/>
                      <a:pt x="578" y="61"/>
                    </a:cubicBezTo>
                    <a:cubicBezTo>
                      <a:pt x="517" y="31"/>
                      <a:pt x="456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47"/>
              <p:cNvSpPr/>
              <p:nvPr/>
            </p:nvSpPr>
            <p:spPr>
              <a:xfrm>
                <a:off x="6490434" y="1918289"/>
                <a:ext cx="93557" cy="65497"/>
              </a:xfrm>
              <a:custGeom>
                <a:rect b="b" l="l" r="r" t="t"/>
                <a:pathLst>
                  <a:path extrusionOk="0" h="852" w="1217">
                    <a:moveTo>
                      <a:pt x="396" y="0"/>
                    </a:moveTo>
                    <a:cubicBezTo>
                      <a:pt x="335" y="0"/>
                      <a:pt x="305" y="0"/>
                      <a:pt x="244" y="31"/>
                    </a:cubicBezTo>
                    <a:cubicBezTo>
                      <a:pt x="213" y="61"/>
                      <a:pt x="153" y="92"/>
                      <a:pt x="122" y="152"/>
                    </a:cubicBezTo>
                    <a:lnTo>
                      <a:pt x="122" y="31"/>
                    </a:lnTo>
                    <a:lnTo>
                      <a:pt x="1" y="31"/>
                    </a:lnTo>
                    <a:lnTo>
                      <a:pt x="1" y="851"/>
                    </a:lnTo>
                    <a:lnTo>
                      <a:pt x="122" y="851"/>
                    </a:lnTo>
                    <a:lnTo>
                      <a:pt x="122" y="396"/>
                    </a:lnTo>
                    <a:cubicBezTo>
                      <a:pt x="122" y="304"/>
                      <a:pt x="153" y="244"/>
                      <a:pt x="183" y="183"/>
                    </a:cubicBezTo>
                    <a:cubicBezTo>
                      <a:pt x="244" y="152"/>
                      <a:pt x="305" y="122"/>
                      <a:pt x="365" y="122"/>
                    </a:cubicBezTo>
                    <a:cubicBezTo>
                      <a:pt x="426" y="122"/>
                      <a:pt x="457" y="152"/>
                      <a:pt x="487" y="183"/>
                    </a:cubicBezTo>
                    <a:cubicBezTo>
                      <a:pt x="517" y="213"/>
                      <a:pt x="548" y="274"/>
                      <a:pt x="548" y="365"/>
                    </a:cubicBezTo>
                    <a:lnTo>
                      <a:pt x="548" y="851"/>
                    </a:lnTo>
                    <a:lnTo>
                      <a:pt x="669" y="851"/>
                    </a:lnTo>
                    <a:lnTo>
                      <a:pt x="669" y="396"/>
                    </a:lnTo>
                    <a:cubicBezTo>
                      <a:pt x="669" y="304"/>
                      <a:pt x="700" y="244"/>
                      <a:pt x="730" y="183"/>
                    </a:cubicBezTo>
                    <a:cubicBezTo>
                      <a:pt x="761" y="152"/>
                      <a:pt x="821" y="122"/>
                      <a:pt x="912" y="122"/>
                    </a:cubicBezTo>
                    <a:cubicBezTo>
                      <a:pt x="973" y="122"/>
                      <a:pt x="1004" y="152"/>
                      <a:pt x="1034" y="183"/>
                    </a:cubicBezTo>
                    <a:cubicBezTo>
                      <a:pt x="1064" y="213"/>
                      <a:pt x="1064" y="274"/>
                      <a:pt x="1064" y="365"/>
                    </a:cubicBezTo>
                    <a:lnTo>
                      <a:pt x="1064" y="851"/>
                    </a:lnTo>
                    <a:lnTo>
                      <a:pt x="1216" y="851"/>
                    </a:lnTo>
                    <a:lnTo>
                      <a:pt x="1216" y="365"/>
                    </a:lnTo>
                    <a:cubicBezTo>
                      <a:pt x="1216" y="244"/>
                      <a:pt x="1186" y="152"/>
                      <a:pt x="1125" y="92"/>
                    </a:cubicBezTo>
                    <a:cubicBezTo>
                      <a:pt x="1095" y="31"/>
                      <a:pt x="1034" y="0"/>
                      <a:pt x="943" y="0"/>
                    </a:cubicBezTo>
                    <a:cubicBezTo>
                      <a:pt x="882" y="0"/>
                      <a:pt x="821" y="31"/>
                      <a:pt x="761" y="61"/>
                    </a:cubicBezTo>
                    <a:cubicBezTo>
                      <a:pt x="730" y="61"/>
                      <a:pt x="669" y="122"/>
                      <a:pt x="639" y="183"/>
                    </a:cubicBezTo>
                    <a:cubicBezTo>
                      <a:pt x="639" y="122"/>
                      <a:pt x="609" y="92"/>
                      <a:pt x="548" y="61"/>
                    </a:cubicBezTo>
                    <a:cubicBezTo>
                      <a:pt x="517" y="31"/>
                      <a:pt x="457" y="0"/>
                      <a:pt x="396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47"/>
              <p:cNvSpPr/>
              <p:nvPr/>
            </p:nvSpPr>
            <p:spPr>
              <a:xfrm>
                <a:off x="6597905" y="1920595"/>
                <a:ext cx="60885" cy="86561"/>
              </a:xfrm>
              <a:custGeom>
                <a:rect b="b" l="l" r="r" t="t"/>
                <a:pathLst>
                  <a:path extrusionOk="0" h="1126" w="792">
                    <a:moveTo>
                      <a:pt x="1" y="1"/>
                    </a:moveTo>
                    <a:lnTo>
                      <a:pt x="335" y="821"/>
                    </a:lnTo>
                    <a:lnTo>
                      <a:pt x="305" y="882"/>
                    </a:lnTo>
                    <a:cubicBezTo>
                      <a:pt x="274" y="943"/>
                      <a:pt x="244" y="973"/>
                      <a:pt x="244" y="1004"/>
                    </a:cubicBezTo>
                    <a:cubicBezTo>
                      <a:pt x="214" y="1004"/>
                      <a:pt x="183" y="1034"/>
                      <a:pt x="153" y="1034"/>
                    </a:cubicBezTo>
                    <a:lnTo>
                      <a:pt x="62" y="1034"/>
                    </a:lnTo>
                    <a:lnTo>
                      <a:pt x="62" y="1125"/>
                    </a:lnTo>
                    <a:lnTo>
                      <a:pt x="183" y="1125"/>
                    </a:lnTo>
                    <a:cubicBezTo>
                      <a:pt x="244" y="1125"/>
                      <a:pt x="274" y="1125"/>
                      <a:pt x="305" y="1095"/>
                    </a:cubicBezTo>
                    <a:cubicBezTo>
                      <a:pt x="366" y="1065"/>
                      <a:pt x="396" y="1004"/>
                      <a:pt x="426" y="913"/>
                    </a:cubicBezTo>
                    <a:lnTo>
                      <a:pt x="791" y="1"/>
                    </a:lnTo>
                    <a:lnTo>
                      <a:pt x="639" y="1"/>
                    </a:lnTo>
                    <a:lnTo>
                      <a:pt x="396" y="639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47"/>
              <p:cNvSpPr/>
              <p:nvPr/>
            </p:nvSpPr>
            <p:spPr>
              <a:xfrm>
                <a:off x="5282416" y="1254625"/>
                <a:ext cx="2600758" cy="2818084"/>
              </a:xfrm>
              <a:custGeom>
                <a:rect b="b" l="l" r="r" t="t"/>
                <a:pathLst>
                  <a:path extrusionOk="0" h="36658" w="33831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3"/>
                  </a:gs>
                </a:gsLst>
                <a:lin ang="10800025" scaled="0"/>
              </a:gradFill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720" name="Google Shape;720;p47"/>
            <p:cNvPicPr preferRelativeResize="0"/>
            <p:nvPr/>
          </p:nvPicPr>
          <p:blipFill rotWithShape="1">
            <a:blip r:embed="rId3">
              <a:alphaModFix/>
            </a:blip>
            <a:srcRect b="18821" l="9859" r="54599" t="23069"/>
            <a:stretch/>
          </p:blipFill>
          <p:spPr>
            <a:xfrm>
              <a:off x="583275" y="1101875"/>
              <a:ext cx="3303352" cy="2177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1" name="Google Shape;721;p47"/>
          <p:cNvGrpSpPr/>
          <p:nvPr/>
        </p:nvGrpSpPr>
        <p:grpSpPr>
          <a:xfrm>
            <a:off x="195964" y="4147058"/>
            <a:ext cx="3378645" cy="537987"/>
            <a:chOff x="5282416" y="1254625"/>
            <a:chExt cx="2600758" cy="2818159"/>
          </a:xfrm>
        </p:grpSpPr>
        <p:sp>
          <p:nvSpPr>
            <p:cNvPr id="722" name="Google Shape;722;p47"/>
            <p:cNvSpPr/>
            <p:nvPr/>
          </p:nvSpPr>
          <p:spPr>
            <a:xfrm>
              <a:off x="5282416" y="1254700"/>
              <a:ext cx="2600758" cy="2818084"/>
            </a:xfrm>
            <a:custGeom>
              <a:rect b="b" l="l" r="r" t="t"/>
              <a:pathLst>
                <a:path extrusionOk="0" h="36658" w="33831">
                  <a:moveTo>
                    <a:pt x="32037" y="36657"/>
                  </a:moveTo>
                  <a:lnTo>
                    <a:pt x="1793" y="36657"/>
                  </a:lnTo>
                  <a:cubicBezTo>
                    <a:pt x="790" y="36657"/>
                    <a:pt x="0" y="35867"/>
                    <a:pt x="0" y="34864"/>
                  </a:cubicBezTo>
                  <a:lnTo>
                    <a:pt x="0" y="1793"/>
                  </a:lnTo>
                  <a:cubicBezTo>
                    <a:pt x="0" y="790"/>
                    <a:pt x="790" y="0"/>
                    <a:pt x="1793" y="0"/>
                  </a:cubicBezTo>
                  <a:lnTo>
                    <a:pt x="32037" y="0"/>
                  </a:lnTo>
                  <a:cubicBezTo>
                    <a:pt x="33040" y="0"/>
                    <a:pt x="33830" y="790"/>
                    <a:pt x="33830" y="1793"/>
                  </a:cubicBezTo>
                  <a:lnTo>
                    <a:pt x="33830" y="34864"/>
                  </a:lnTo>
                  <a:cubicBezTo>
                    <a:pt x="33830" y="35867"/>
                    <a:pt x="33040" y="36657"/>
                    <a:pt x="32037" y="36657"/>
                  </a:cubicBezTo>
                  <a:close/>
                </a:path>
              </a:pathLst>
            </a:custGeom>
            <a:solidFill>
              <a:srgbClr val="77C2DD"/>
            </a:solidFill>
            <a:ln cap="flat" cmpd="sng" w="45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5282416" y="1714953"/>
              <a:ext cx="2591379" cy="77"/>
            </a:xfrm>
            <a:custGeom>
              <a:rect b="b" l="l" r="r" t="t"/>
              <a:pathLst>
                <a:path extrusionOk="0" fill="none" h="1" w="33709">
                  <a:moveTo>
                    <a:pt x="0" y="1"/>
                  </a:moveTo>
                  <a:lnTo>
                    <a:pt x="33709" y="1"/>
                  </a:lnTo>
                </a:path>
              </a:pathLst>
            </a:custGeom>
            <a:noFill/>
            <a:ln cap="flat" cmpd="sng" w="68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5457614" y="1425210"/>
              <a:ext cx="105242" cy="105242"/>
            </a:xfrm>
            <a:custGeom>
              <a:rect b="b" l="l" r="r" t="t"/>
              <a:pathLst>
                <a:path extrusionOk="0" fill="none" h="1369" w="1369">
                  <a:moveTo>
                    <a:pt x="1369" y="700"/>
                  </a:moveTo>
                  <a:cubicBezTo>
                    <a:pt x="1369" y="305"/>
                    <a:pt x="1065" y="1"/>
                    <a:pt x="669" y="1"/>
                  </a:cubicBez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5" y="1369"/>
                    <a:pt x="1369" y="1065"/>
                    <a:pt x="1369" y="700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5660949" y="1425210"/>
              <a:ext cx="107548" cy="105242"/>
            </a:xfrm>
            <a:custGeom>
              <a:rect b="b" l="l" r="r" t="t"/>
              <a:pathLst>
                <a:path extrusionOk="0" fill="none" h="1369" w="1399">
                  <a:moveTo>
                    <a:pt x="1398" y="700"/>
                  </a:moveTo>
                  <a:cubicBezTo>
                    <a:pt x="1398" y="305"/>
                    <a:pt x="1094" y="1"/>
                    <a:pt x="699" y="1"/>
                  </a:cubicBezTo>
                  <a:cubicBezTo>
                    <a:pt x="334" y="1"/>
                    <a:pt x="0" y="305"/>
                    <a:pt x="0" y="700"/>
                  </a:cubicBezTo>
                  <a:cubicBezTo>
                    <a:pt x="0" y="1065"/>
                    <a:pt x="334" y="1369"/>
                    <a:pt x="699" y="1369"/>
                  </a:cubicBezTo>
                  <a:cubicBezTo>
                    <a:pt x="1094" y="1369"/>
                    <a:pt x="1398" y="1065"/>
                    <a:pt x="1398" y="700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7"/>
            <p:cNvSpPr/>
            <p:nvPr/>
          </p:nvSpPr>
          <p:spPr>
            <a:xfrm>
              <a:off x="5866514" y="1425210"/>
              <a:ext cx="107625" cy="105242"/>
            </a:xfrm>
            <a:custGeom>
              <a:rect b="b" l="l" r="r" t="t"/>
              <a:pathLst>
                <a:path extrusionOk="0" fill="none" h="1369" w="1400">
                  <a:moveTo>
                    <a:pt x="1399" y="700"/>
                  </a:moveTo>
                  <a:cubicBezTo>
                    <a:pt x="1399" y="305"/>
                    <a:pt x="1065" y="1"/>
                    <a:pt x="700" y="1"/>
                  </a:cubicBez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99" y="1065"/>
                    <a:pt x="1399" y="700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5455308" y="2208032"/>
              <a:ext cx="2268966" cy="460404"/>
            </a:xfrm>
            <a:custGeom>
              <a:rect b="b" l="l" r="r" t="t"/>
              <a:pathLst>
                <a:path extrusionOk="0" h="5989" w="29515">
                  <a:moveTo>
                    <a:pt x="1915" y="0"/>
                  </a:moveTo>
                  <a:cubicBezTo>
                    <a:pt x="851" y="0"/>
                    <a:pt x="0" y="851"/>
                    <a:pt x="0" y="1915"/>
                  </a:cubicBezTo>
                  <a:lnTo>
                    <a:pt x="0" y="4073"/>
                  </a:lnTo>
                  <a:cubicBezTo>
                    <a:pt x="0" y="5137"/>
                    <a:pt x="851" y="5988"/>
                    <a:pt x="1915" y="5988"/>
                  </a:cubicBezTo>
                  <a:lnTo>
                    <a:pt x="27600" y="5988"/>
                  </a:lnTo>
                  <a:cubicBezTo>
                    <a:pt x="28663" y="5988"/>
                    <a:pt x="29515" y="5137"/>
                    <a:pt x="29515" y="4073"/>
                  </a:cubicBezTo>
                  <a:lnTo>
                    <a:pt x="29515" y="1915"/>
                  </a:lnTo>
                  <a:cubicBezTo>
                    <a:pt x="29515" y="851"/>
                    <a:pt x="28663" y="0"/>
                    <a:pt x="27600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5567469" y="2294517"/>
              <a:ext cx="299121" cy="299121"/>
            </a:xfrm>
            <a:custGeom>
              <a:rect b="b" l="l" r="r" t="t"/>
              <a:pathLst>
                <a:path extrusionOk="0" h="3891" w="3891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5642192" y="2357554"/>
              <a:ext cx="147293" cy="151982"/>
            </a:xfrm>
            <a:custGeom>
              <a:rect b="b" l="l" r="r" t="t"/>
              <a:pathLst>
                <a:path extrusionOk="0" h="1977" w="1916">
                  <a:moveTo>
                    <a:pt x="1916" y="1976"/>
                  </a:moveTo>
                  <a:cubicBezTo>
                    <a:pt x="1916" y="1521"/>
                    <a:pt x="1612" y="1095"/>
                    <a:pt x="1247" y="943"/>
                  </a:cubicBezTo>
                  <a:cubicBezTo>
                    <a:pt x="1369" y="852"/>
                    <a:pt x="1460" y="700"/>
                    <a:pt x="1460" y="517"/>
                  </a:cubicBezTo>
                  <a:cubicBezTo>
                    <a:pt x="1460" y="244"/>
                    <a:pt x="1247" y="1"/>
                    <a:pt x="974" y="1"/>
                  </a:cubicBezTo>
                  <a:cubicBezTo>
                    <a:pt x="670" y="1"/>
                    <a:pt x="457" y="244"/>
                    <a:pt x="457" y="517"/>
                  </a:cubicBezTo>
                  <a:cubicBezTo>
                    <a:pt x="457" y="700"/>
                    <a:pt x="548" y="852"/>
                    <a:pt x="700" y="943"/>
                  </a:cubicBezTo>
                  <a:cubicBezTo>
                    <a:pt x="305" y="1095"/>
                    <a:pt x="1" y="1521"/>
                    <a:pt x="1" y="1976"/>
                  </a:cubicBezTo>
                  <a:close/>
                </a:path>
              </a:pathLst>
            </a:custGeom>
            <a:solidFill>
              <a:srgbClr val="F6F6F6"/>
            </a:solidFill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5990360" y="2439350"/>
              <a:ext cx="1198789" cy="77"/>
            </a:xfrm>
            <a:custGeom>
              <a:rect b="b" l="l" r="r" t="t"/>
              <a:pathLst>
                <a:path extrusionOk="0" fill="none" h="1" w="15594">
                  <a:moveTo>
                    <a:pt x="1" y="1"/>
                  </a:moveTo>
                  <a:lnTo>
                    <a:pt x="15594" y="1"/>
                  </a:lnTo>
                </a:path>
              </a:pathLst>
            </a:custGeom>
            <a:noFill/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5455308" y="2785212"/>
              <a:ext cx="2268966" cy="458021"/>
            </a:xfrm>
            <a:custGeom>
              <a:rect b="b" l="l" r="r" t="t"/>
              <a:pathLst>
                <a:path extrusionOk="0" h="5958" w="29515">
                  <a:moveTo>
                    <a:pt x="1915" y="0"/>
                  </a:moveTo>
                  <a:cubicBezTo>
                    <a:pt x="851" y="0"/>
                    <a:pt x="0" y="851"/>
                    <a:pt x="0" y="1885"/>
                  </a:cubicBezTo>
                  <a:lnTo>
                    <a:pt x="0" y="4073"/>
                  </a:lnTo>
                  <a:cubicBezTo>
                    <a:pt x="0" y="5107"/>
                    <a:pt x="851" y="5958"/>
                    <a:pt x="1915" y="5958"/>
                  </a:cubicBezTo>
                  <a:lnTo>
                    <a:pt x="27600" y="5958"/>
                  </a:lnTo>
                  <a:cubicBezTo>
                    <a:pt x="28663" y="5958"/>
                    <a:pt x="29515" y="5107"/>
                    <a:pt x="29515" y="4073"/>
                  </a:cubicBezTo>
                  <a:lnTo>
                    <a:pt x="29515" y="1885"/>
                  </a:lnTo>
                  <a:cubicBezTo>
                    <a:pt x="29515" y="851"/>
                    <a:pt x="28663" y="0"/>
                    <a:pt x="27600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5567469" y="2869314"/>
              <a:ext cx="299121" cy="299121"/>
            </a:xfrm>
            <a:custGeom>
              <a:rect b="b" l="l" r="r" t="t"/>
              <a:pathLst>
                <a:path extrusionOk="0" h="3891" w="3891">
                  <a:moveTo>
                    <a:pt x="1946" y="0"/>
                  </a:moveTo>
                  <a:cubicBezTo>
                    <a:pt x="851" y="0"/>
                    <a:pt x="0" y="882"/>
                    <a:pt x="0" y="1946"/>
                  </a:cubicBezTo>
                  <a:cubicBezTo>
                    <a:pt x="0" y="3040"/>
                    <a:pt x="851" y="3891"/>
                    <a:pt x="1946" y="3891"/>
                  </a:cubicBezTo>
                  <a:cubicBezTo>
                    <a:pt x="3009" y="3891"/>
                    <a:pt x="3891" y="3040"/>
                    <a:pt x="3891" y="1946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5642192" y="2934735"/>
              <a:ext cx="147293" cy="149599"/>
            </a:xfrm>
            <a:custGeom>
              <a:rect b="b" l="l" r="r" t="t"/>
              <a:pathLst>
                <a:path extrusionOk="0" h="1946" w="1916">
                  <a:moveTo>
                    <a:pt x="1916" y="1946"/>
                  </a:moveTo>
                  <a:cubicBezTo>
                    <a:pt x="1916" y="1520"/>
                    <a:pt x="1612" y="1064"/>
                    <a:pt x="1247" y="912"/>
                  </a:cubicBezTo>
                  <a:cubicBezTo>
                    <a:pt x="1369" y="821"/>
                    <a:pt x="1460" y="669"/>
                    <a:pt x="1460" y="487"/>
                  </a:cubicBezTo>
                  <a:cubicBezTo>
                    <a:pt x="1460" y="213"/>
                    <a:pt x="1247" y="0"/>
                    <a:pt x="974" y="0"/>
                  </a:cubicBezTo>
                  <a:cubicBezTo>
                    <a:pt x="670" y="0"/>
                    <a:pt x="457" y="213"/>
                    <a:pt x="457" y="487"/>
                  </a:cubicBezTo>
                  <a:cubicBezTo>
                    <a:pt x="457" y="669"/>
                    <a:pt x="548" y="821"/>
                    <a:pt x="700" y="912"/>
                  </a:cubicBezTo>
                  <a:cubicBezTo>
                    <a:pt x="305" y="1064"/>
                    <a:pt x="1" y="1520"/>
                    <a:pt x="1" y="1946"/>
                  </a:cubicBezTo>
                  <a:close/>
                </a:path>
              </a:pathLst>
            </a:custGeom>
            <a:solidFill>
              <a:srgbClr val="F6F6F6"/>
            </a:solidFill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5990360" y="3014147"/>
              <a:ext cx="1451169" cy="77"/>
            </a:xfrm>
            <a:custGeom>
              <a:rect b="b" l="l" r="r" t="t"/>
              <a:pathLst>
                <a:path extrusionOk="0" fill="none" h="1" w="18877">
                  <a:moveTo>
                    <a:pt x="1" y="1"/>
                  </a:moveTo>
                  <a:lnTo>
                    <a:pt x="18877" y="1"/>
                  </a:lnTo>
                </a:path>
              </a:pathLst>
            </a:custGeom>
            <a:noFill/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5455308" y="3360009"/>
              <a:ext cx="2268966" cy="460404"/>
            </a:xfrm>
            <a:custGeom>
              <a:rect b="b" l="l" r="r" t="t"/>
              <a:pathLst>
                <a:path extrusionOk="0" h="5989" w="29515">
                  <a:moveTo>
                    <a:pt x="1915" y="0"/>
                  </a:moveTo>
                  <a:cubicBezTo>
                    <a:pt x="851" y="0"/>
                    <a:pt x="0" y="852"/>
                    <a:pt x="0" y="1915"/>
                  </a:cubicBezTo>
                  <a:lnTo>
                    <a:pt x="0" y="4073"/>
                  </a:lnTo>
                  <a:cubicBezTo>
                    <a:pt x="0" y="5137"/>
                    <a:pt x="851" y="5988"/>
                    <a:pt x="1915" y="5988"/>
                  </a:cubicBezTo>
                  <a:lnTo>
                    <a:pt x="27600" y="5988"/>
                  </a:lnTo>
                  <a:cubicBezTo>
                    <a:pt x="28663" y="5988"/>
                    <a:pt x="29515" y="5137"/>
                    <a:pt x="29515" y="4073"/>
                  </a:cubicBezTo>
                  <a:lnTo>
                    <a:pt x="29515" y="1915"/>
                  </a:lnTo>
                  <a:cubicBezTo>
                    <a:pt x="29515" y="852"/>
                    <a:pt x="28663" y="0"/>
                    <a:pt x="27600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5567469" y="3446494"/>
              <a:ext cx="299121" cy="299121"/>
            </a:xfrm>
            <a:custGeom>
              <a:rect b="b" l="l" r="r" t="t"/>
              <a:pathLst>
                <a:path extrusionOk="0" h="3891" w="3891">
                  <a:moveTo>
                    <a:pt x="1946" y="0"/>
                  </a:moveTo>
                  <a:cubicBezTo>
                    <a:pt x="851" y="0"/>
                    <a:pt x="0" y="851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51"/>
                    <a:pt x="3009" y="0"/>
                    <a:pt x="1946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5642192" y="3509532"/>
              <a:ext cx="147293" cy="149676"/>
            </a:xfrm>
            <a:custGeom>
              <a:rect b="b" l="l" r="r" t="t"/>
              <a:pathLst>
                <a:path extrusionOk="0" h="1947" w="1916">
                  <a:moveTo>
                    <a:pt x="1916" y="1946"/>
                  </a:moveTo>
                  <a:cubicBezTo>
                    <a:pt x="1916" y="1521"/>
                    <a:pt x="1612" y="1095"/>
                    <a:pt x="1247" y="943"/>
                  </a:cubicBezTo>
                  <a:cubicBezTo>
                    <a:pt x="1369" y="852"/>
                    <a:pt x="1460" y="700"/>
                    <a:pt x="1460" y="517"/>
                  </a:cubicBezTo>
                  <a:cubicBezTo>
                    <a:pt x="1460" y="214"/>
                    <a:pt x="1247" y="1"/>
                    <a:pt x="974" y="1"/>
                  </a:cubicBezTo>
                  <a:cubicBezTo>
                    <a:pt x="670" y="1"/>
                    <a:pt x="457" y="214"/>
                    <a:pt x="457" y="517"/>
                  </a:cubicBezTo>
                  <a:cubicBezTo>
                    <a:pt x="457" y="669"/>
                    <a:pt x="548" y="852"/>
                    <a:pt x="700" y="943"/>
                  </a:cubicBezTo>
                  <a:cubicBezTo>
                    <a:pt x="305" y="1095"/>
                    <a:pt x="1" y="1521"/>
                    <a:pt x="1" y="1946"/>
                  </a:cubicBezTo>
                  <a:close/>
                </a:path>
              </a:pathLst>
            </a:custGeom>
            <a:solidFill>
              <a:srgbClr val="F6F6F6"/>
            </a:solidFill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5990360" y="3589021"/>
              <a:ext cx="853005" cy="77"/>
            </a:xfrm>
            <a:custGeom>
              <a:rect b="b" l="l" r="r" t="t"/>
              <a:pathLst>
                <a:path extrusionOk="0" fill="none" h="1" w="11096">
                  <a:moveTo>
                    <a:pt x="1" y="0"/>
                  </a:moveTo>
                  <a:lnTo>
                    <a:pt x="11095" y="0"/>
                  </a:lnTo>
                </a:path>
              </a:pathLst>
            </a:custGeom>
            <a:noFill/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5464610" y="1897225"/>
              <a:ext cx="58502" cy="88867"/>
            </a:xfrm>
            <a:custGeom>
              <a:rect b="b" l="l" r="r" t="t"/>
              <a:pathLst>
                <a:path extrusionOk="0" h="1156" w="761">
                  <a:moveTo>
                    <a:pt x="396" y="1"/>
                  </a:moveTo>
                  <a:cubicBezTo>
                    <a:pt x="274" y="1"/>
                    <a:pt x="153" y="31"/>
                    <a:pt x="92" y="92"/>
                  </a:cubicBezTo>
                  <a:cubicBezTo>
                    <a:pt x="31" y="153"/>
                    <a:pt x="1" y="214"/>
                    <a:pt x="1" y="305"/>
                  </a:cubicBezTo>
                  <a:cubicBezTo>
                    <a:pt x="1" y="396"/>
                    <a:pt x="31" y="457"/>
                    <a:pt x="62" y="518"/>
                  </a:cubicBezTo>
                  <a:cubicBezTo>
                    <a:pt x="122" y="548"/>
                    <a:pt x="214" y="609"/>
                    <a:pt x="305" y="609"/>
                  </a:cubicBezTo>
                  <a:lnTo>
                    <a:pt x="396" y="639"/>
                  </a:lnTo>
                  <a:cubicBezTo>
                    <a:pt x="487" y="639"/>
                    <a:pt x="548" y="670"/>
                    <a:pt x="578" y="700"/>
                  </a:cubicBezTo>
                  <a:cubicBezTo>
                    <a:pt x="609" y="730"/>
                    <a:pt x="609" y="791"/>
                    <a:pt x="609" y="821"/>
                  </a:cubicBezTo>
                  <a:cubicBezTo>
                    <a:pt x="609" y="882"/>
                    <a:pt x="609" y="943"/>
                    <a:pt x="548" y="973"/>
                  </a:cubicBezTo>
                  <a:cubicBezTo>
                    <a:pt x="487" y="1004"/>
                    <a:pt x="426" y="1034"/>
                    <a:pt x="335" y="1034"/>
                  </a:cubicBezTo>
                  <a:cubicBezTo>
                    <a:pt x="305" y="1034"/>
                    <a:pt x="244" y="1034"/>
                    <a:pt x="183" y="1004"/>
                  </a:cubicBezTo>
                  <a:cubicBezTo>
                    <a:pt x="122" y="973"/>
                    <a:pt x="62" y="973"/>
                    <a:pt x="1" y="913"/>
                  </a:cubicBezTo>
                  <a:lnTo>
                    <a:pt x="1" y="1065"/>
                  </a:lnTo>
                  <a:cubicBezTo>
                    <a:pt x="62" y="1095"/>
                    <a:pt x="122" y="1125"/>
                    <a:pt x="183" y="1125"/>
                  </a:cubicBezTo>
                  <a:cubicBezTo>
                    <a:pt x="244" y="1156"/>
                    <a:pt x="305" y="1156"/>
                    <a:pt x="335" y="1156"/>
                  </a:cubicBezTo>
                  <a:cubicBezTo>
                    <a:pt x="487" y="1156"/>
                    <a:pt x="609" y="1125"/>
                    <a:pt x="670" y="1065"/>
                  </a:cubicBezTo>
                  <a:cubicBezTo>
                    <a:pt x="730" y="1004"/>
                    <a:pt x="761" y="943"/>
                    <a:pt x="761" y="821"/>
                  </a:cubicBezTo>
                  <a:cubicBezTo>
                    <a:pt x="761" y="730"/>
                    <a:pt x="761" y="670"/>
                    <a:pt x="700" y="609"/>
                  </a:cubicBezTo>
                  <a:cubicBezTo>
                    <a:pt x="639" y="548"/>
                    <a:pt x="548" y="518"/>
                    <a:pt x="457" y="487"/>
                  </a:cubicBezTo>
                  <a:lnTo>
                    <a:pt x="366" y="487"/>
                  </a:lnTo>
                  <a:cubicBezTo>
                    <a:pt x="274" y="457"/>
                    <a:pt x="214" y="426"/>
                    <a:pt x="183" y="426"/>
                  </a:cubicBezTo>
                  <a:cubicBezTo>
                    <a:pt x="153" y="396"/>
                    <a:pt x="153" y="366"/>
                    <a:pt x="153" y="305"/>
                  </a:cubicBezTo>
                  <a:cubicBezTo>
                    <a:pt x="153" y="244"/>
                    <a:pt x="153" y="214"/>
                    <a:pt x="214" y="183"/>
                  </a:cubicBezTo>
                  <a:cubicBezTo>
                    <a:pt x="244" y="122"/>
                    <a:pt x="305" y="122"/>
                    <a:pt x="396" y="122"/>
                  </a:cubicBezTo>
                  <a:cubicBezTo>
                    <a:pt x="457" y="122"/>
                    <a:pt x="487" y="122"/>
                    <a:pt x="548" y="153"/>
                  </a:cubicBezTo>
                  <a:cubicBezTo>
                    <a:pt x="609" y="153"/>
                    <a:pt x="639" y="183"/>
                    <a:pt x="700" y="214"/>
                  </a:cubicBezTo>
                  <a:lnTo>
                    <a:pt x="700" y="62"/>
                  </a:lnTo>
                  <a:cubicBezTo>
                    <a:pt x="639" y="31"/>
                    <a:pt x="609" y="31"/>
                    <a:pt x="548" y="1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5537103" y="1918289"/>
              <a:ext cx="58502" cy="67804"/>
            </a:xfrm>
            <a:custGeom>
              <a:rect b="b" l="l" r="r" t="t"/>
              <a:pathLst>
                <a:path extrusionOk="0" h="882" w="761">
                  <a:moveTo>
                    <a:pt x="395" y="122"/>
                  </a:moveTo>
                  <a:cubicBezTo>
                    <a:pt x="486" y="122"/>
                    <a:pt x="517" y="152"/>
                    <a:pt x="578" y="183"/>
                  </a:cubicBezTo>
                  <a:cubicBezTo>
                    <a:pt x="608" y="244"/>
                    <a:pt x="638" y="304"/>
                    <a:pt x="638" y="365"/>
                  </a:cubicBezTo>
                  <a:lnTo>
                    <a:pt x="152" y="365"/>
                  </a:lnTo>
                  <a:cubicBezTo>
                    <a:pt x="152" y="274"/>
                    <a:pt x="183" y="213"/>
                    <a:pt x="213" y="183"/>
                  </a:cubicBezTo>
                  <a:cubicBezTo>
                    <a:pt x="274" y="152"/>
                    <a:pt x="335" y="122"/>
                    <a:pt x="395" y="122"/>
                  </a:cubicBezTo>
                  <a:close/>
                  <a:moveTo>
                    <a:pt x="395" y="0"/>
                  </a:moveTo>
                  <a:cubicBezTo>
                    <a:pt x="274" y="0"/>
                    <a:pt x="183" y="31"/>
                    <a:pt x="122" y="122"/>
                  </a:cubicBezTo>
                  <a:cubicBezTo>
                    <a:pt x="31" y="213"/>
                    <a:pt x="0" y="304"/>
                    <a:pt x="0" y="456"/>
                  </a:cubicBezTo>
                  <a:cubicBezTo>
                    <a:pt x="0" y="578"/>
                    <a:pt x="31" y="669"/>
                    <a:pt x="122" y="760"/>
                  </a:cubicBezTo>
                  <a:cubicBezTo>
                    <a:pt x="183" y="851"/>
                    <a:pt x="304" y="882"/>
                    <a:pt x="426" y="882"/>
                  </a:cubicBezTo>
                  <a:cubicBezTo>
                    <a:pt x="486" y="882"/>
                    <a:pt x="547" y="882"/>
                    <a:pt x="578" y="851"/>
                  </a:cubicBezTo>
                  <a:cubicBezTo>
                    <a:pt x="638" y="851"/>
                    <a:pt x="699" y="821"/>
                    <a:pt x="730" y="821"/>
                  </a:cubicBezTo>
                  <a:lnTo>
                    <a:pt x="730" y="669"/>
                  </a:lnTo>
                  <a:cubicBezTo>
                    <a:pt x="699" y="699"/>
                    <a:pt x="638" y="730"/>
                    <a:pt x="578" y="730"/>
                  </a:cubicBezTo>
                  <a:cubicBezTo>
                    <a:pt x="547" y="760"/>
                    <a:pt x="486" y="760"/>
                    <a:pt x="426" y="760"/>
                  </a:cubicBezTo>
                  <a:cubicBezTo>
                    <a:pt x="335" y="760"/>
                    <a:pt x="274" y="730"/>
                    <a:pt x="213" y="699"/>
                  </a:cubicBezTo>
                  <a:cubicBezTo>
                    <a:pt x="183" y="639"/>
                    <a:pt x="152" y="578"/>
                    <a:pt x="152" y="456"/>
                  </a:cubicBezTo>
                  <a:lnTo>
                    <a:pt x="760" y="456"/>
                  </a:lnTo>
                  <a:lnTo>
                    <a:pt x="760" y="396"/>
                  </a:lnTo>
                  <a:cubicBezTo>
                    <a:pt x="760" y="274"/>
                    <a:pt x="730" y="183"/>
                    <a:pt x="669" y="122"/>
                  </a:cubicBezTo>
                  <a:cubicBezTo>
                    <a:pt x="608" y="31"/>
                    <a:pt x="517" y="0"/>
                    <a:pt x="395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5609520" y="1894918"/>
              <a:ext cx="56119" cy="91174"/>
            </a:xfrm>
            <a:custGeom>
              <a:rect b="b" l="l" r="r" t="t"/>
              <a:pathLst>
                <a:path extrusionOk="0" h="1186" w="730">
                  <a:moveTo>
                    <a:pt x="365" y="426"/>
                  </a:moveTo>
                  <a:cubicBezTo>
                    <a:pt x="426" y="426"/>
                    <a:pt x="487" y="456"/>
                    <a:pt x="548" y="517"/>
                  </a:cubicBezTo>
                  <a:cubicBezTo>
                    <a:pt x="578" y="578"/>
                    <a:pt x="608" y="639"/>
                    <a:pt x="608" y="730"/>
                  </a:cubicBezTo>
                  <a:cubicBezTo>
                    <a:pt x="608" y="851"/>
                    <a:pt x="578" y="912"/>
                    <a:pt x="548" y="973"/>
                  </a:cubicBezTo>
                  <a:cubicBezTo>
                    <a:pt x="487" y="1034"/>
                    <a:pt x="426" y="1064"/>
                    <a:pt x="365" y="1064"/>
                  </a:cubicBezTo>
                  <a:cubicBezTo>
                    <a:pt x="304" y="1064"/>
                    <a:pt x="244" y="1034"/>
                    <a:pt x="183" y="973"/>
                  </a:cubicBezTo>
                  <a:cubicBezTo>
                    <a:pt x="152" y="912"/>
                    <a:pt x="122" y="851"/>
                    <a:pt x="122" y="730"/>
                  </a:cubicBezTo>
                  <a:cubicBezTo>
                    <a:pt x="122" y="639"/>
                    <a:pt x="152" y="578"/>
                    <a:pt x="183" y="517"/>
                  </a:cubicBezTo>
                  <a:cubicBezTo>
                    <a:pt x="244" y="456"/>
                    <a:pt x="304" y="426"/>
                    <a:pt x="365" y="426"/>
                  </a:cubicBezTo>
                  <a:close/>
                  <a:moveTo>
                    <a:pt x="608" y="0"/>
                  </a:moveTo>
                  <a:lnTo>
                    <a:pt x="608" y="456"/>
                  </a:lnTo>
                  <a:cubicBezTo>
                    <a:pt x="578" y="396"/>
                    <a:pt x="548" y="365"/>
                    <a:pt x="487" y="335"/>
                  </a:cubicBezTo>
                  <a:cubicBezTo>
                    <a:pt x="456" y="304"/>
                    <a:pt x="396" y="304"/>
                    <a:pt x="335" y="304"/>
                  </a:cubicBezTo>
                  <a:cubicBezTo>
                    <a:pt x="244" y="304"/>
                    <a:pt x="152" y="335"/>
                    <a:pt x="92" y="426"/>
                  </a:cubicBezTo>
                  <a:cubicBezTo>
                    <a:pt x="31" y="517"/>
                    <a:pt x="0" y="608"/>
                    <a:pt x="0" y="730"/>
                  </a:cubicBezTo>
                  <a:cubicBezTo>
                    <a:pt x="0" y="882"/>
                    <a:pt x="31" y="973"/>
                    <a:pt x="92" y="1064"/>
                  </a:cubicBezTo>
                  <a:cubicBezTo>
                    <a:pt x="152" y="1125"/>
                    <a:pt x="244" y="1186"/>
                    <a:pt x="335" y="1186"/>
                  </a:cubicBezTo>
                  <a:cubicBezTo>
                    <a:pt x="396" y="1186"/>
                    <a:pt x="456" y="1155"/>
                    <a:pt x="487" y="1155"/>
                  </a:cubicBezTo>
                  <a:cubicBezTo>
                    <a:pt x="548" y="1125"/>
                    <a:pt x="578" y="1095"/>
                    <a:pt x="608" y="1034"/>
                  </a:cubicBezTo>
                  <a:lnTo>
                    <a:pt x="608" y="1155"/>
                  </a:lnTo>
                  <a:lnTo>
                    <a:pt x="730" y="1155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5726370" y="1899608"/>
              <a:ext cx="70187" cy="84178"/>
            </a:xfrm>
            <a:custGeom>
              <a:rect b="b" l="l" r="r" t="t"/>
              <a:pathLst>
                <a:path extrusionOk="0" h="1095" w="913">
                  <a:moveTo>
                    <a:pt x="304" y="122"/>
                  </a:moveTo>
                  <a:cubicBezTo>
                    <a:pt x="456" y="122"/>
                    <a:pt x="578" y="152"/>
                    <a:pt x="639" y="213"/>
                  </a:cubicBezTo>
                  <a:cubicBezTo>
                    <a:pt x="730" y="274"/>
                    <a:pt x="760" y="395"/>
                    <a:pt x="760" y="547"/>
                  </a:cubicBezTo>
                  <a:cubicBezTo>
                    <a:pt x="760" y="699"/>
                    <a:pt x="730" y="790"/>
                    <a:pt x="639" y="882"/>
                  </a:cubicBezTo>
                  <a:cubicBezTo>
                    <a:pt x="578" y="942"/>
                    <a:pt x="456" y="973"/>
                    <a:pt x="304" y="973"/>
                  </a:cubicBezTo>
                  <a:lnTo>
                    <a:pt x="122" y="973"/>
                  </a:lnTo>
                  <a:lnTo>
                    <a:pt x="122" y="122"/>
                  </a:lnTo>
                  <a:close/>
                  <a:moveTo>
                    <a:pt x="0" y="0"/>
                  </a:moveTo>
                  <a:lnTo>
                    <a:pt x="0" y="1094"/>
                  </a:lnTo>
                  <a:lnTo>
                    <a:pt x="304" y="1094"/>
                  </a:lnTo>
                  <a:cubicBezTo>
                    <a:pt x="517" y="1094"/>
                    <a:pt x="669" y="1064"/>
                    <a:pt x="760" y="973"/>
                  </a:cubicBezTo>
                  <a:cubicBezTo>
                    <a:pt x="882" y="882"/>
                    <a:pt x="912" y="730"/>
                    <a:pt x="912" y="547"/>
                  </a:cubicBezTo>
                  <a:cubicBezTo>
                    <a:pt x="912" y="365"/>
                    <a:pt x="882" y="213"/>
                    <a:pt x="760" y="122"/>
                  </a:cubicBezTo>
                  <a:cubicBezTo>
                    <a:pt x="669" y="31"/>
                    <a:pt x="517" y="0"/>
                    <a:pt x="304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5815161" y="1894918"/>
              <a:ext cx="9379" cy="88867"/>
            </a:xfrm>
            <a:custGeom>
              <a:rect b="b" l="l" r="r" t="t"/>
              <a:pathLst>
                <a:path extrusionOk="0" h="1156" w="122">
                  <a:moveTo>
                    <a:pt x="0" y="0"/>
                  </a:moveTo>
                  <a:lnTo>
                    <a:pt x="0" y="183"/>
                  </a:lnTo>
                  <a:lnTo>
                    <a:pt x="122" y="183"/>
                  </a:lnTo>
                  <a:lnTo>
                    <a:pt x="122" y="0"/>
                  </a:lnTo>
                  <a:close/>
                  <a:moveTo>
                    <a:pt x="0" y="335"/>
                  </a:moveTo>
                  <a:lnTo>
                    <a:pt x="0" y="1155"/>
                  </a:lnTo>
                  <a:lnTo>
                    <a:pt x="122" y="1155"/>
                  </a:lnTo>
                  <a:lnTo>
                    <a:pt x="122" y="335"/>
                  </a:ln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5843144" y="1918289"/>
              <a:ext cx="53889" cy="67804"/>
            </a:xfrm>
            <a:custGeom>
              <a:rect b="b" l="l" r="r" t="t"/>
              <a:pathLst>
                <a:path extrusionOk="0" h="882" w="701">
                  <a:moveTo>
                    <a:pt x="579" y="426"/>
                  </a:moveTo>
                  <a:lnTo>
                    <a:pt x="579" y="456"/>
                  </a:lnTo>
                  <a:cubicBezTo>
                    <a:pt x="579" y="547"/>
                    <a:pt x="548" y="639"/>
                    <a:pt x="487" y="669"/>
                  </a:cubicBezTo>
                  <a:cubicBezTo>
                    <a:pt x="457" y="730"/>
                    <a:pt x="396" y="760"/>
                    <a:pt x="305" y="760"/>
                  </a:cubicBezTo>
                  <a:cubicBezTo>
                    <a:pt x="275" y="760"/>
                    <a:pt x="214" y="760"/>
                    <a:pt x="183" y="730"/>
                  </a:cubicBezTo>
                  <a:cubicBezTo>
                    <a:pt x="153" y="699"/>
                    <a:pt x="153" y="639"/>
                    <a:pt x="153" y="608"/>
                  </a:cubicBezTo>
                  <a:cubicBezTo>
                    <a:pt x="153" y="547"/>
                    <a:pt x="153" y="487"/>
                    <a:pt x="214" y="487"/>
                  </a:cubicBezTo>
                  <a:cubicBezTo>
                    <a:pt x="244" y="456"/>
                    <a:pt x="335" y="426"/>
                    <a:pt x="427" y="426"/>
                  </a:cubicBezTo>
                  <a:close/>
                  <a:moveTo>
                    <a:pt x="335" y="0"/>
                  </a:moveTo>
                  <a:cubicBezTo>
                    <a:pt x="305" y="0"/>
                    <a:pt x="244" y="0"/>
                    <a:pt x="214" y="31"/>
                  </a:cubicBezTo>
                  <a:cubicBezTo>
                    <a:pt x="153" y="31"/>
                    <a:pt x="123" y="31"/>
                    <a:pt x="62" y="61"/>
                  </a:cubicBezTo>
                  <a:lnTo>
                    <a:pt x="62" y="183"/>
                  </a:lnTo>
                  <a:cubicBezTo>
                    <a:pt x="92" y="152"/>
                    <a:pt x="153" y="152"/>
                    <a:pt x="183" y="122"/>
                  </a:cubicBezTo>
                  <a:lnTo>
                    <a:pt x="335" y="122"/>
                  </a:lnTo>
                  <a:cubicBezTo>
                    <a:pt x="396" y="122"/>
                    <a:pt x="457" y="122"/>
                    <a:pt x="518" y="183"/>
                  </a:cubicBezTo>
                  <a:cubicBezTo>
                    <a:pt x="548" y="213"/>
                    <a:pt x="579" y="244"/>
                    <a:pt x="579" y="304"/>
                  </a:cubicBezTo>
                  <a:lnTo>
                    <a:pt x="579" y="335"/>
                  </a:lnTo>
                  <a:lnTo>
                    <a:pt x="366" y="335"/>
                  </a:lnTo>
                  <a:cubicBezTo>
                    <a:pt x="244" y="335"/>
                    <a:pt x="153" y="365"/>
                    <a:pt x="92" y="396"/>
                  </a:cubicBezTo>
                  <a:cubicBezTo>
                    <a:pt x="31" y="456"/>
                    <a:pt x="1" y="517"/>
                    <a:pt x="1" y="608"/>
                  </a:cubicBezTo>
                  <a:cubicBezTo>
                    <a:pt x="1" y="699"/>
                    <a:pt x="31" y="760"/>
                    <a:pt x="62" y="791"/>
                  </a:cubicBezTo>
                  <a:cubicBezTo>
                    <a:pt x="123" y="851"/>
                    <a:pt x="183" y="882"/>
                    <a:pt x="275" y="882"/>
                  </a:cubicBezTo>
                  <a:cubicBezTo>
                    <a:pt x="335" y="882"/>
                    <a:pt x="396" y="851"/>
                    <a:pt x="457" y="851"/>
                  </a:cubicBezTo>
                  <a:cubicBezTo>
                    <a:pt x="487" y="821"/>
                    <a:pt x="548" y="791"/>
                    <a:pt x="579" y="730"/>
                  </a:cubicBezTo>
                  <a:lnTo>
                    <a:pt x="579" y="851"/>
                  </a:lnTo>
                  <a:lnTo>
                    <a:pt x="700" y="851"/>
                  </a:lnTo>
                  <a:lnTo>
                    <a:pt x="700" y="365"/>
                  </a:lnTo>
                  <a:cubicBezTo>
                    <a:pt x="700" y="244"/>
                    <a:pt x="670" y="152"/>
                    <a:pt x="609" y="92"/>
                  </a:cubicBezTo>
                  <a:cubicBezTo>
                    <a:pt x="548" y="31"/>
                    <a:pt x="457" y="0"/>
                    <a:pt x="335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5917943" y="1918289"/>
              <a:ext cx="93557" cy="65497"/>
            </a:xfrm>
            <a:custGeom>
              <a:rect b="b" l="l" r="r" t="t"/>
              <a:pathLst>
                <a:path extrusionOk="0" h="852" w="1217">
                  <a:moveTo>
                    <a:pt x="396" y="0"/>
                  </a:moveTo>
                  <a:cubicBezTo>
                    <a:pt x="365" y="0"/>
                    <a:pt x="305" y="0"/>
                    <a:pt x="244" y="31"/>
                  </a:cubicBezTo>
                  <a:cubicBezTo>
                    <a:pt x="213" y="61"/>
                    <a:pt x="183" y="92"/>
                    <a:pt x="153" y="152"/>
                  </a:cubicBezTo>
                  <a:lnTo>
                    <a:pt x="153" y="31"/>
                  </a:lnTo>
                  <a:lnTo>
                    <a:pt x="1" y="31"/>
                  </a:lnTo>
                  <a:lnTo>
                    <a:pt x="1" y="851"/>
                  </a:lnTo>
                  <a:lnTo>
                    <a:pt x="153" y="851"/>
                  </a:lnTo>
                  <a:lnTo>
                    <a:pt x="153" y="396"/>
                  </a:lnTo>
                  <a:cubicBezTo>
                    <a:pt x="153" y="304"/>
                    <a:pt x="153" y="244"/>
                    <a:pt x="213" y="183"/>
                  </a:cubicBezTo>
                  <a:cubicBezTo>
                    <a:pt x="244" y="152"/>
                    <a:pt x="305" y="122"/>
                    <a:pt x="365" y="122"/>
                  </a:cubicBezTo>
                  <a:cubicBezTo>
                    <a:pt x="426" y="122"/>
                    <a:pt x="487" y="152"/>
                    <a:pt x="517" y="183"/>
                  </a:cubicBezTo>
                  <a:cubicBezTo>
                    <a:pt x="517" y="213"/>
                    <a:pt x="548" y="274"/>
                    <a:pt x="548" y="365"/>
                  </a:cubicBezTo>
                  <a:lnTo>
                    <a:pt x="548" y="851"/>
                  </a:lnTo>
                  <a:lnTo>
                    <a:pt x="669" y="851"/>
                  </a:lnTo>
                  <a:lnTo>
                    <a:pt x="669" y="396"/>
                  </a:lnTo>
                  <a:cubicBezTo>
                    <a:pt x="669" y="304"/>
                    <a:pt x="700" y="244"/>
                    <a:pt x="730" y="183"/>
                  </a:cubicBezTo>
                  <a:cubicBezTo>
                    <a:pt x="791" y="152"/>
                    <a:pt x="852" y="122"/>
                    <a:pt x="913" y="122"/>
                  </a:cubicBezTo>
                  <a:cubicBezTo>
                    <a:pt x="973" y="122"/>
                    <a:pt x="1004" y="152"/>
                    <a:pt x="1034" y="183"/>
                  </a:cubicBezTo>
                  <a:cubicBezTo>
                    <a:pt x="1065" y="213"/>
                    <a:pt x="1095" y="274"/>
                    <a:pt x="1095" y="365"/>
                  </a:cubicBezTo>
                  <a:lnTo>
                    <a:pt x="1095" y="851"/>
                  </a:lnTo>
                  <a:lnTo>
                    <a:pt x="1216" y="851"/>
                  </a:lnTo>
                  <a:lnTo>
                    <a:pt x="1216" y="365"/>
                  </a:lnTo>
                  <a:cubicBezTo>
                    <a:pt x="1216" y="244"/>
                    <a:pt x="1186" y="152"/>
                    <a:pt x="1156" y="92"/>
                  </a:cubicBezTo>
                  <a:cubicBezTo>
                    <a:pt x="1095" y="31"/>
                    <a:pt x="1034" y="0"/>
                    <a:pt x="943" y="0"/>
                  </a:cubicBezTo>
                  <a:cubicBezTo>
                    <a:pt x="882" y="0"/>
                    <a:pt x="821" y="31"/>
                    <a:pt x="791" y="61"/>
                  </a:cubicBezTo>
                  <a:cubicBezTo>
                    <a:pt x="730" y="61"/>
                    <a:pt x="700" y="122"/>
                    <a:pt x="669" y="183"/>
                  </a:cubicBezTo>
                  <a:cubicBezTo>
                    <a:pt x="639" y="122"/>
                    <a:pt x="609" y="92"/>
                    <a:pt x="578" y="61"/>
                  </a:cubicBezTo>
                  <a:cubicBezTo>
                    <a:pt x="517" y="31"/>
                    <a:pt x="457" y="0"/>
                    <a:pt x="396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6069849" y="1899608"/>
              <a:ext cx="65497" cy="84178"/>
            </a:xfrm>
            <a:custGeom>
              <a:rect b="b" l="l" r="r" t="t"/>
              <a:pathLst>
                <a:path extrusionOk="0" h="1095" w="852">
                  <a:moveTo>
                    <a:pt x="0" y="0"/>
                  </a:moveTo>
                  <a:lnTo>
                    <a:pt x="0" y="1094"/>
                  </a:lnTo>
                  <a:lnTo>
                    <a:pt x="152" y="1094"/>
                  </a:lnTo>
                  <a:lnTo>
                    <a:pt x="152" y="183"/>
                  </a:lnTo>
                  <a:lnTo>
                    <a:pt x="639" y="1094"/>
                  </a:lnTo>
                  <a:lnTo>
                    <a:pt x="851" y="1094"/>
                  </a:lnTo>
                  <a:lnTo>
                    <a:pt x="851" y="0"/>
                  </a:lnTo>
                  <a:lnTo>
                    <a:pt x="699" y="0"/>
                  </a:lnTo>
                  <a:lnTo>
                    <a:pt x="699" y="912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6151644" y="1918289"/>
              <a:ext cx="60808" cy="67804"/>
            </a:xfrm>
            <a:custGeom>
              <a:rect b="b" l="l" r="r" t="t"/>
              <a:pathLst>
                <a:path extrusionOk="0" h="882" w="791">
                  <a:moveTo>
                    <a:pt x="395" y="122"/>
                  </a:moveTo>
                  <a:cubicBezTo>
                    <a:pt x="456" y="122"/>
                    <a:pt x="517" y="152"/>
                    <a:pt x="578" y="213"/>
                  </a:cubicBezTo>
                  <a:cubicBezTo>
                    <a:pt x="608" y="274"/>
                    <a:pt x="639" y="335"/>
                    <a:pt x="639" y="426"/>
                  </a:cubicBezTo>
                  <a:cubicBezTo>
                    <a:pt x="639" y="547"/>
                    <a:pt x="608" y="608"/>
                    <a:pt x="578" y="669"/>
                  </a:cubicBezTo>
                  <a:cubicBezTo>
                    <a:pt x="517" y="730"/>
                    <a:pt x="456" y="760"/>
                    <a:pt x="395" y="760"/>
                  </a:cubicBezTo>
                  <a:cubicBezTo>
                    <a:pt x="335" y="760"/>
                    <a:pt x="274" y="730"/>
                    <a:pt x="213" y="669"/>
                  </a:cubicBezTo>
                  <a:cubicBezTo>
                    <a:pt x="183" y="608"/>
                    <a:pt x="152" y="547"/>
                    <a:pt x="152" y="426"/>
                  </a:cubicBezTo>
                  <a:cubicBezTo>
                    <a:pt x="152" y="335"/>
                    <a:pt x="183" y="274"/>
                    <a:pt x="213" y="213"/>
                  </a:cubicBezTo>
                  <a:cubicBezTo>
                    <a:pt x="274" y="152"/>
                    <a:pt x="335" y="122"/>
                    <a:pt x="395" y="122"/>
                  </a:cubicBezTo>
                  <a:close/>
                  <a:moveTo>
                    <a:pt x="395" y="0"/>
                  </a:moveTo>
                  <a:cubicBezTo>
                    <a:pt x="274" y="0"/>
                    <a:pt x="183" y="31"/>
                    <a:pt x="122" y="122"/>
                  </a:cubicBezTo>
                  <a:cubicBezTo>
                    <a:pt x="61" y="183"/>
                    <a:pt x="0" y="304"/>
                    <a:pt x="0" y="426"/>
                  </a:cubicBezTo>
                  <a:cubicBezTo>
                    <a:pt x="0" y="578"/>
                    <a:pt x="61" y="669"/>
                    <a:pt x="122" y="760"/>
                  </a:cubicBezTo>
                  <a:cubicBezTo>
                    <a:pt x="183" y="851"/>
                    <a:pt x="274" y="882"/>
                    <a:pt x="395" y="882"/>
                  </a:cubicBezTo>
                  <a:cubicBezTo>
                    <a:pt x="517" y="882"/>
                    <a:pt x="608" y="851"/>
                    <a:pt x="669" y="760"/>
                  </a:cubicBezTo>
                  <a:cubicBezTo>
                    <a:pt x="730" y="669"/>
                    <a:pt x="791" y="578"/>
                    <a:pt x="791" y="426"/>
                  </a:cubicBezTo>
                  <a:cubicBezTo>
                    <a:pt x="791" y="304"/>
                    <a:pt x="730" y="183"/>
                    <a:pt x="669" y="122"/>
                  </a:cubicBezTo>
                  <a:cubicBezTo>
                    <a:pt x="608" y="31"/>
                    <a:pt x="517" y="0"/>
                    <a:pt x="395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6228750" y="1918289"/>
              <a:ext cx="53813" cy="65497"/>
            </a:xfrm>
            <a:custGeom>
              <a:rect b="b" l="l" r="r" t="t"/>
              <a:pathLst>
                <a:path extrusionOk="0" h="852" w="700">
                  <a:moveTo>
                    <a:pt x="395" y="0"/>
                  </a:moveTo>
                  <a:cubicBezTo>
                    <a:pt x="335" y="0"/>
                    <a:pt x="304" y="0"/>
                    <a:pt x="243" y="31"/>
                  </a:cubicBezTo>
                  <a:cubicBezTo>
                    <a:pt x="213" y="61"/>
                    <a:pt x="152" y="92"/>
                    <a:pt x="122" y="152"/>
                  </a:cubicBezTo>
                  <a:lnTo>
                    <a:pt x="122" y="31"/>
                  </a:lnTo>
                  <a:lnTo>
                    <a:pt x="0" y="31"/>
                  </a:lnTo>
                  <a:lnTo>
                    <a:pt x="0" y="851"/>
                  </a:lnTo>
                  <a:lnTo>
                    <a:pt x="122" y="851"/>
                  </a:lnTo>
                  <a:lnTo>
                    <a:pt x="122" y="396"/>
                  </a:lnTo>
                  <a:cubicBezTo>
                    <a:pt x="122" y="304"/>
                    <a:pt x="152" y="244"/>
                    <a:pt x="183" y="183"/>
                  </a:cubicBezTo>
                  <a:cubicBezTo>
                    <a:pt x="243" y="152"/>
                    <a:pt x="304" y="122"/>
                    <a:pt x="365" y="122"/>
                  </a:cubicBezTo>
                  <a:cubicBezTo>
                    <a:pt x="426" y="122"/>
                    <a:pt x="487" y="152"/>
                    <a:pt x="517" y="183"/>
                  </a:cubicBezTo>
                  <a:cubicBezTo>
                    <a:pt x="547" y="213"/>
                    <a:pt x="547" y="274"/>
                    <a:pt x="547" y="365"/>
                  </a:cubicBezTo>
                  <a:lnTo>
                    <a:pt x="547" y="851"/>
                  </a:lnTo>
                  <a:lnTo>
                    <a:pt x="699" y="851"/>
                  </a:lnTo>
                  <a:lnTo>
                    <a:pt x="699" y="365"/>
                  </a:lnTo>
                  <a:cubicBezTo>
                    <a:pt x="699" y="244"/>
                    <a:pt x="669" y="152"/>
                    <a:pt x="608" y="92"/>
                  </a:cubicBezTo>
                  <a:cubicBezTo>
                    <a:pt x="578" y="31"/>
                    <a:pt x="487" y="0"/>
                    <a:pt x="395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6301167" y="1920595"/>
              <a:ext cx="53813" cy="65497"/>
            </a:xfrm>
            <a:custGeom>
              <a:rect b="b" l="l" r="r" t="t"/>
              <a:pathLst>
                <a:path extrusionOk="0" h="852" w="700">
                  <a:moveTo>
                    <a:pt x="1" y="1"/>
                  </a:moveTo>
                  <a:lnTo>
                    <a:pt x="1" y="487"/>
                  </a:lnTo>
                  <a:cubicBezTo>
                    <a:pt x="1" y="609"/>
                    <a:pt x="31" y="700"/>
                    <a:pt x="92" y="761"/>
                  </a:cubicBezTo>
                  <a:cubicBezTo>
                    <a:pt x="122" y="821"/>
                    <a:pt x="213" y="852"/>
                    <a:pt x="305" y="852"/>
                  </a:cubicBezTo>
                  <a:cubicBezTo>
                    <a:pt x="365" y="852"/>
                    <a:pt x="396" y="821"/>
                    <a:pt x="456" y="821"/>
                  </a:cubicBezTo>
                  <a:cubicBezTo>
                    <a:pt x="487" y="791"/>
                    <a:pt x="517" y="761"/>
                    <a:pt x="578" y="700"/>
                  </a:cubicBezTo>
                  <a:lnTo>
                    <a:pt x="578" y="821"/>
                  </a:lnTo>
                  <a:lnTo>
                    <a:pt x="700" y="821"/>
                  </a:lnTo>
                  <a:lnTo>
                    <a:pt x="700" y="1"/>
                  </a:lnTo>
                  <a:lnTo>
                    <a:pt x="578" y="1"/>
                  </a:lnTo>
                  <a:lnTo>
                    <a:pt x="578" y="457"/>
                  </a:lnTo>
                  <a:cubicBezTo>
                    <a:pt x="578" y="548"/>
                    <a:pt x="548" y="609"/>
                    <a:pt x="487" y="669"/>
                  </a:cubicBezTo>
                  <a:cubicBezTo>
                    <a:pt x="456" y="700"/>
                    <a:pt x="396" y="730"/>
                    <a:pt x="335" y="730"/>
                  </a:cubicBezTo>
                  <a:cubicBezTo>
                    <a:pt x="274" y="730"/>
                    <a:pt x="213" y="700"/>
                    <a:pt x="183" y="669"/>
                  </a:cubicBezTo>
                  <a:cubicBezTo>
                    <a:pt x="153" y="639"/>
                    <a:pt x="153" y="578"/>
                    <a:pt x="153" y="48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6375966" y="1918289"/>
              <a:ext cx="93557" cy="65497"/>
            </a:xfrm>
            <a:custGeom>
              <a:rect b="b" l="l" r="r" t="t"/>
              <a:pathLst>
                <a:path extrusionOk="0" h="852" w="1217">
                  <a:moveTo>
                    <a:pt x="395" y="0"/>
                  </a:moveTo>
                  <a:cubicBezTo>
                    <a:pt x="365" y="0"/>
                    <a:pt x="304" y="0"/>
                    <a:pt x="243" y="31"/>
                  </a:cubicBezTo>
                  <a:cubicBezTo>
                    <a:pt x="213" y="61"/>
                    <a:pt x="183" y="92"/>
                    <a:pt x="152" y="152"/>
                  </a:cubicBezTo>
                  <a:lnTo>
                    <a:pt x="152" y="31"/>
                  </a:lnTo>
                  <a:lnTo>
                    <a:pt x="0" y="31"/>
                  </a:lnTo>
                  <a:lnTo>
                    <a:pt x="0" y="851"/>
                  </a:lnTo>
                  <a:lnTo>
                    <a:pt x="152" y="851"/>
                  </a:lnTo>
                  <a:lnTo>
                    <a:pt x="152" y="396"/>
                  </a:lnTo>
                  <a:cubicBezTo>
                    <a:pt x="152" y="304"/>
                    <a:pt x="152" y="244"/>
                    <a:pt x="213" y="183"/>
                  </a:cubicBezTo>
                  <a:cubicBezTo>
                    <a:pt x="243" y="152"/>
                    <a:pt x="304" y="122"/>
                    <a:pt x="365" y="122"/>
                  </a:cubicBezTo>
                  <a:cubicBezTo>
                    <a:pt x="426" y="122"/>
                    <a:pt x="487" y="152"/>
                    <a:pt x="487" y="183"/>
                  </a:cubicBezTo>
                  <a:cubicBezTo>
                    <a:pt x="517" y="213"/>
                    <a:pt x="547" y="274"/>
                    <a:pt x="547" y="365"/>
                  </a:cubicBezTo>
                  <a:lnTo>
                    <a:pt x="547" y="851"/>
                  </a:lnTo>
                  <a:lnTo>
                    <a:pt x="669" y="851"/>
                  </a:lnTo>
                  <a:lnTo>
                    <a:pt x="669" y="396"/>
                  </a:lnTo>
                  <a:cubicBezTo>
                    <a:pt x="669" y="304"/>
                    <a:pt x="699" y="244"/>
                    <a:pt x="730" y="183"/>
                  </a:cubicBezTo>
                  <a:cubicBezTo>
                    <a:pt x="791" y="152"/>
                    <a:pt x="851" y="122"/>
                    <a:pt x="912" y="122"/>
                  </a:cubicBezTo>
                  <a:cubicBezTo>
                    <a:pt x="973" y="122"/>
                    <a:pt x="1003" y="152"/>
                    <a:pt x="1034" y="183"/>
                  </a:cubicBezTo>
                  <a:cubicBezTo>
                    <a:pt x="1064" y="213"/>
                    <a:pt x="1094" y="274"/>
                    <a:pt x="1094" y="365"/>
                  </a:cubicBezTo>
                  <a:lnTo>
                    <a:pt x="1094" y="851"/>
                  </a:lnTo>
                  <a:lnTo>
                    <a:pt x="1216" y="851"/>
                  </a:lnTo>
                  <a:lnTo>
                    <a:pt x="1216" y="365"/>
                  </a:lnTo>
                  <a:cubicBezTo>
                    <a:pt x="1216" y="244"/>
                    <a:pt x="1186" y="152"/>
                    <a:pt x="1155" y="92"/>
                  </a:cubicBezTo>
                  <a:cubicBezTo>
                    <a:pt x="1094" y="31"/>
                    <a:pt x="1034" y="0"/>
                    <a:pt x="942" y="0"/>
                  </a:cubicBezTo>
                  <a:cubicBezTo>
                    <a:pt x="882" y="0"/>
                    <a:pt x="821" y="31"/>
                    <a:pt x="791" y="61"/>
                  </a:cubicBezTo>
                  <a:cubicBezTo>
                    <a:pt x="730" y="61"/>
                    <a:pt x="699" y="122"/>
                    <a:pt x="669" y="183"/>
                  </a:cubicBezTo>
                  <a:cubicBezTo>
                    <a:pt x="639" y="122"/>
                    <a:pt x="608" y="92"/>
                    <a:pt x="578" y="61"/>
                  </a:cubicBezTo>
                  <a:cubicBezTo>
                    <a:pt x="517" y="31"/>
                    <a:pt x="456" y="0"/>
                    <a:pt x="395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6490434" y="1918289"/>
              <a:ext cx="93557" cy="65497"/>
            </a:xfrm>
            <a:custGeom>
              <a:rect b="b" l="l" r="r" t="t"/>
              <a:pathLst>
                <a:path extrusionOk="0" h="852" w="1217">
                  <a:moveTo>
                    <a:pt x="396" y="0"/>
                  </a:moveTo>
                  <a:cubicBezTo>
                    <a:pt x="335" y="0"/>
                    <a:pt x="305" y="0"/>
                    <a:pt x="244" y="31"/>
                  </a:cubicBezTo>
                  <a:cubicBezTo>
                    <a:pt x="213" y="61"/>
                    <a:pt x="153" y="92"/>
                    <a:pt x="122" y="152"/>
                  </a:cubicBezTo>
                  <a:lnTo>
                    <a:pt x="122" y="31"/>
                  </a:lnTo>
                  <a:lnTo>
                    <a:pt x="1" y="31"/>
                  </a:lnTo>
                  <a:lnTo>
                    <a:pt x="1" y="851"/>
                  </a:lnTo>
                  <a:lnTo>
                    <a:pt x="122" y="851"/>
                  </a:lnTo>
                  <a:lnTo>
                    <a:pt x="122" y="396"/>
                  </a:lnTo>
                  <a:cubicBezTo>
                    <a:pt x="122" y="304"/>
                    <a:pt x="153" y="244"/>
                    <a:pt x="183" y="183"/>
                  </a:cubicBezTo>
                  <a:cubicBezTo>
                    <a:pt x="244" y="152"/>
                    <a:pt x="305" y="122"/>
                    <a:pt x="365" y="122"/>
                  </a:cubicBezTo>
                  <a:cubicBezTo>
                    <a:pt x="426" y="122"/>
                    <a:pt x="457" y="152"/>
                    <a:pt x="487" y="183"/>
                  </a:cubicBezTo>
                  <a:cubicBezTo>
                    <a:pt x="517" y="213"/>
                    <a:pt x="548" y="274"/>
                    <a:pt x="548" y="365"/>
                  </a:cubicBezTo>
                  <a:lnTo>
                    <a:pt x="548" y="851"/>
                  </a:lnTo>
                  <a:lnTo>
                    <a:pt x="669" y="851"/>
                  </a:lnTo>
                  <a:lnTo>
                    <a:pt x="669" y="396"/>
                  </a:lnTo>
                  <a:cubicBezTo>
                    <a:pt x="669" y="304"/>
                    <a:pt x="700" y="244"/>
                    <a:pt x="730" y="183"/>
                  </a:cubicBezTo>
                  <a:cubicBezTo>
                    <a:pt x="761" y="152"/>
                    <a:pt x="821" y="122"/>
                    <a:pt x="912" y="122"/>
                  </a:cubicBezTo>
                  <a:cubicBezTo>
                    <a:pt x="973" y="122"/>
                    <a:pt x="1004" y="152"/>
                    <a:pt x="1034" y="183"/>
                  </a:cubicBezTo>
                  <a:cubicBezTo>
                    <a:pt x="1064" y="213"/>
                    <a:pt x="1064" y="274"/>
                    <a:pt x="1064" y="365"/>
                  </a:cubicBezTo>
                  <a:lnTo>
                    <a:pt x="1064" y="851"/>
                  </a:lnTo>
                  <a:lnTo>
                    <a:pt x="1216" y="851"/>
                  </a:lnTo>
                  <a:lnTo>
                    <a:pt x="1216" y="365"/>
                  </a:lnTo>
                  <a:cubicBezTo>
                    <a:pt x="1216" y="244"/>
                    <a:pt x="1186" y="152"/>
                    <a:pt x="1125" y="92"/>
                  </a:cubicBezTo>
                  <a:cubicBezTo>
                    <a:pt x="1095" y="31"/>
                    <a:pt x="1034" y="0"/>
                    <a:pt x="943" y="0"/>
                  </a:cubicBezTo>
                  <a:cubicBezTo>
                    <a:pt x="882" y="0"/>
                    <a:pt x="821" y="31"/>
                    <a:pt x="761" y="61"/>
                  </a:cubicBezTo>
                  <a:cubicBezTo>
                    <a:pt x="730" y="61"/>
                    <a:pt x="669" y="122"/>
                    <a:pt x="639" y="183"/>
                  </a:cubicBezTo>
                  <a:cubicBezTo>
                    <a:pt x="639" y="122"/>
                    <a:pt x="609" y="92"/>
                    <a:pt x="548" y="61"/>
                  </a:cubicBezTo>
                  <a:cubicBezTo>
                    <a:pt x="517" y="31"/>
                    <a:pt x="457" y="0"/>
                    <a:pt x="396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6597905" y="1920595"/>
              <a:ext cx="60885" cy="86561"/>
            </a:xfrm>
            <a:custGeom>
              <a:rect b="b" l="l" r="r" t="t"/>
              <a:pathLst>
                <a:path extrusionOk="0" h="1126" w="792">
                  <a:moveTo>
                    <a:pt x="1" y="1"/>
                  </a:moveTo>
                  <a:lnTo>
                    <a:pt x="335" y="821"/>
                  </a:lnTo>
                  <a:lnTo>
                    <a:pt x="305" y="882"/>
                  </a:lnTo>
                  <a:cubicBezTo>
                    <a:pt x="274" y="943"/>
                    <a:pt x="244" y="973"/>
                    <a:pt x="244" y="1004"/>
                  </a:cubicBezTo>
                  <a:cubicBezTo>
                    <a:pt x="214" y="1004"/>
                    <a:pt x="183" y="1034"/>
                    <a:pt x="153" y="1034"/>
                  </a:cubicBezTo>
                  <a:lnTo>
                    <a:pt x="62" y="1034"/>
                  </a:lnTo>
                  <a:lnTo>
                    <a:pt x="62" y="1125"/>
                  </a:lnTo>
                  <a:lnTo>
                    <a:pt x="183" y="1125"/>
                  </a:lnTo>
                  <a:cubicBezTo>
                    <a:pt x="244" y="1125"/>
                    <a:pt x="274" y="1125"/>
                    <a:pt x="305" y="1095"/>
                  </a:cubicBezTo>
                  <a:cubicBezTo>
                    <a:pt x="366" y="1065"/>
                    <a:pt x="396" y="1004"/>
                    <a:pt x="426" y="913"/>
                  </a:cubicBezTo>
                  <a:lnTo>
                    <a:pt x="791" y="1"/>
                  </a:lnTo>
                  <a:lnTo>
                    <a:pt x="639" y="1"/>
                  </a:lnTo>
                  <a:lnTo>
                    <a:pt x="396" y="639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5282416" y="1254625"/>
              <a:ext cx="2600758" cy="2818084"/>
            </a:xfrm>
            <a:custGeom>
              <a:rect b="b" l="l" r="r" t="t"/>
              <a:pathLst>
                <a:path extrusionOk="0" h="36658" w="33831">
                  <a:moveTo>
                    <a:pt x="32037" y="36657"/>
                  </a:moveTo>
                  <a:lnTo>
                    <a:pt x="1793" y="36657"/>
                  </a:lnTo>
                  <a:cubicBezTo>
                    <a:pt x="790" y="36657"/>
                    <a:pt x="0" y="35867"/>
                    <a:pt x="0" y="34864"/>
                  </a:cubicBezTo>
                  <a:lnTo>
                    <a:pt x="0" y="1793"/>
                  </a:lnTo>
                  <a:cubicBezTo>
                    <a:pt x="0" y="790"/>
                    <a:pt x="790" y="0"/>
                    <a:pt x="1793" y="0"/>
                  </a:cubicBezTo>
                  <a:lnTo>
                    <a:pt x="32037" y="0"/>
                  </a:lnTo>
                  <a:cubicBezTo>
                    <a:pt x="33040" y="0"/>
                    <a:pt x="33830" y="790"/>
                    <a:pt x="33830" y="1793"/>
                  </a:cubicBezTo>
                  <a:lnTo>
                    <a:pt x="33830" y="34864"/>
                  </a:lnTo>
                  <a:cubicBezTo>
                    <a:pt x="33830" y="35867"/>
                    <a:pt x="33040" y="36657"/>
                    <a:pt x="32037" y="3665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0800025" scaled="0"/>
            </a:gra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" name="Google Shape;754;p47"/>
          <p:cNvGrpSpPr/>
          <p:nvPr/>
        </p:nvGrpSpPr>
        <p:grpSpPr>
          <a:xfrm>
            <a:off x="5556537" y="1527972"/>
            <a:ext cx="3432481" cy="2302718"/>
            <a:chOff x="4910887" y="1269722"/>
            <a:chExt cx="3432481" cy="2302718"/>
          </a:xfrm>
        </p:grpSpPr>
        <p:grpSp>
          <p:nvGrpSpPr>
            <p:cNvPr id="755" name="Google Shape;755;p47"/>
            <p:cNvGrpSpPr/>
            <p:nvPr/>
          </p:nvGrpSpPr>
          <p:grpSpPr>
            <a:xfrm>
              <a:off x="4910887" y="1269722"/>
              <a:ext cx="3432481" cy="2302718"/>
              <a:chOff x="5282416" y="1254625"/>
              <a:chExt cx="2600758" cy="2818159"/>
            </a:xfrm>
          </p:grpSpPr>
          <p:sp>
            <p:nvSpPr>
              <p:cNvPr id="756" name="Google Shape;756;p47"/>
              <p:cNvSpPr/>
              <p:nvPr/>
            </p:nvSpPr>
            <p:spPr>
              <a:xfrm>
                <a:off x="5282416" y="1254700"/>
                <a:ext cx="2600758" cy="2818084"/>
              </a:xfrm>
              <a:custGeom>
                <a:rect b="b" l="l" r="r" t="t"/>
                <a:pathLst>
                  <a:path extrusionOk="0" h="36658" w="33831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solidFill>
                <a:srgbClr val="77C2DD"/>
              </a:solidFill>
              <a:ln cap="flat" cmpd="sng" w="45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47"/>
              <p:cNvSpPr/>
              <p:nvPr/>
            </p:nvSpPr>
            <p:spPr>
              <a:xfrm>
                <a:off x="5282416" y="1714953"/>
                <a:ext cx="2591379" cy="77"/>
              </a:xfrm>
              <a:custGeom>
                <a:rect b="b" l="l" r="r" t="t"/>
                <a:pathLst>
                  <a:path extrusionOk="0" fill="none" h="1" w="33709">
                    <a:moveTo>
                      <a:pt x="0" y="1"/>
                    </a:moveTo>
                    <a:lnTo>
                      <a:pt x="33709" y="1"/>
                    </a:lnTo>
                  </a:path>
                </a:pathLst>
              </a:custGeom>
              <a:noFill/>
              <a:ln cap="flat" cmpd="sng" w="68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47"/>
              <p:cNvSpPr/>
              <p:nvPr/>
            </p:nvSpPr>
            <p:spPr>
              <a:xfrm>
                <a:off x="5457614" y="1425210"/>
                <a:ext cx="105242" cy="105242"/>
              </a:xfrm>
              <a:custGeom>
                <a:rect b="b" l="l" r="r" t="t"/>
                <a:pathLst>
                  <a:path extrusionOk="0" fill="none" h="1369" w="1369">
                    <a:moveTo>
                      <a:pt x="1369" y="700"/>
                    </a:moveTo>
                    <a:cubicBezTo>
                      <a:pt x="1369" y="305"/>
                      <a:pt x="1065" y="1"/>
                      <a:pt x="669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669" y="1369"/>
                    </a:cubicBezTo>
                    <a:cubicBezTo>
                      <a:pt x="1065" y="1369"/>
                      <a:pt x="1369" y="1065"/>
                      <a:pt x="1369" y="700"/>
                    </a:cubicBezTo>
                    <a:close/>
                  </a:path>
                </a:pathLst>
              </a:custGeom>
              <a:noFill/>
              <a:ln cap="flat" cmpd="sng" w="68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47"/>
              <p:cNvSpPr/>
              <p:nvPr/>
            </p:nvSpPr>
            <p:spPr>
              <a:xfrm>
                <a:off x="5660949" y="1425210"/>
                <a:ext cx="107548" cy="105242"/>
              </a:xfrm>
              <a:custGeom>
                <a:rect b="b" l="l" r="r" t="t"/>
                <a:pathLst>
                  <a:path extrusionOk="0" fill="none" h="1369" w="1399">
                    <a:moveTo>
                      <a:pt x="1398" y="700"/>
                    </a:moveTo>
                    <a:cubicBezTo>
                      <a:pt x="1398" y="305"/>
                      <a:pt x="1094" y="1"/>
                      <a:pt x="699" y="1"/>
                    </a:cubicBezTo>
                    <a:cubicBezTo>
                      <a:pt x="334" y="1"/>
                      <a:pt x="0" y="305"/>
                      <a:pt x="0" y="700"/>
                    </a:cubicBezTo>
                    <a:cubicBezTo>
                      <a:pt x="0" y="1065"/>
                      <a:pt x="334" y="1369"/>
                      <a:pt x="699" y="1369"/>
                    </a:cubicBezTo>
                    <a:cubicBezTo>
                      <a:pt x="1094" y="1369"/>
                      <a:pt x="1398" y="1065"/>
                      <a:pt x="1398" y="700"/>
                    </a:cubicBezTo>
                    <a:close/>
                  </a:path>
                </a:pathLst>
              </a:custGeom>
              <a:noFill/>
              <a:ln cap="flat" cmpd="sng" w="68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47"/>
              <p:cNvSpPr/>
              <p:nvPr/>
            </p:nvSpPr>
            <p:spPr>
              <a:xfrm>
                <a:off x="5866514" y="1425210"/>
                <a:ext cx="107625" cy="105242"/>
              </a:xfrm>
              <a:custGeom>
                <a:rect b="b" l="l" r="r" t="t"/>
                <a:pathLst>
                  <a:path extrusionOk="0" fill="none" h="1369" w="1400">
                    <a:moveTo>
                      <a:pt x="1399" y="700"/>
                    </a:moveTo>
                    <a:cubicBezTo>
                      <a:pt x="1399" y="305"/>
                      <a:pt x="1065" y="1"/>
                      <a:pt x="700" y="1"/>
                    </a:cubicBezTo>
                    <a:cubicBezTo>
                      <a:pt x="305" y="1"/>
                      <a:pt x="1" y="305"/>
                      <a:pt x="1" y="700"/>
                    </a:cubicBezTo>
                    <a:cubicBezTo>
                      <a:pt x="1" y="1065"/>
                      <a:pt x="305" y="1369"/>
                      <a:pt x="700" y="1369"/>
                    </a:cubicBezTo>
                    <a:cubicBezTo>
                      <a:pt x="1065" y="1369"/>
                      <a:pt x="1399" y="1065"/>
                      <a:pt x="1399" y="700"/>
                    </a:cubicBezTo>
                    <a:close/>
                  </a:path>
                </a:pathLst>
              </a:custGeom>
              <a:noFill/>
              <a:ln cap="flat" cmpd="sng" w="68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47"/>
              <p:cNvSpPr/>
              <p:nvPr/>
            </p:nvSpPr>
            <p:spPr>
              <a:xfrm>
                <a:off x="5455308" y="2208032"/>
                <a:ext cx="2268966" cy="460404"/>
              </a:xfrm>
              <a:custGeom>
                <a:rect b="b" l="l" r="r" t="t"/>
                <a:pathLst>
                  <a:path extrusionOk="0" h="5989" w="29515">
                    <a:moveTo>
                      <a:pt x="1915" y="0"/>
                    </a:moveTo>
                    <a:cubicBezTo>
                      <a:pt x="851" y="0"/>
                      <a:pt x="0" y="851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7"/>
              <p:cNvSpPr/>
              <p:nvPr/>
            </p:nvSpPr>
            <p:spPr>
              <a:xfrm>
                <a:off x="5567469" y="2294517"/>
                <a:ext cx="299121" cy="299121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82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47"/>
              <p:cNvSpPr/>
              <p:nvPr/>
            </p:nvSpPr>
            <p:spPr>
              <a:xfrm>
                <a:off x="5642192" y="2357554"/>
                <a:ext cx="147293" cy="151982"/>
              </a:xfrm>
              <a:custGeom>
                <a:rect b="b" l="l" r="r" t="t"/>
                <a:pathLst>
                  <a:path extrusionOk="0" h="1977" w="1916">
                    <a:moveTo>
                      <a:pt x="1916" y="197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44"/>
                      <a:pt x="1247" y="1"/>
                      <a:pt x="974" y="1"/>
                    </a:cubicBezTo>
                    <a:cubicBezTo>
                      <a:pt x="670" y="1"/>
                      <a:pt x="457" y="244"/>
                      <a:pt x="457" y="517"/>
                    </a:cubicBezTo>
                    <a:cubicBezTo>
                      <a:pt x="457" y="700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76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47"/>
              <p:cNvSpPr/>
              <p:nvPr/>
            </p:nvSpPr>
            <p:spPr>
              <a:xfrm>
                <a:off x="5990360" y="2439350"/>
                <a:ext cx="1198789" cy="77"/>
              </a:xfrm>
              <a:custGeom>
                <a:rect b="b" l="l" r="r" t="t"/>
                <a:pathLst>
                  <a:path extrusionOk="0" fill="none" h="1" w="15594">
                    <a:moveTo>
                      <a:pt x="1" y="1"/>
                    </a:moveTo>
                    <a:lnTo>
                      <a:pt x="15594" y="1"/>
                    </a:ln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47"/>
              <p:cNvSpPr/>
              <p:nvPr/>
            </p:nvSpPr>
            <p:spPr>
              <a:xfrm>
                <a:off x="5455308" y="2785212"/>
                <a:ext cx="2268966" cy="458021"/>
              </a:xfrm>
              <a:custGeom>
                <a:rect b="b" l="l" r="r" t="t"/>
                <a:pathLst>
                  <a:path extrusionOk="0" h="5958" w="29515">
                    <a:moveTo>
                      <a:pt x="1915" y="0"/>
                    </a:moveTo>
                    <a:cubicBezTo>
                      <a:pt x="851" y="0"/>
                      <a:pt x="0" y="851"/>
                      <a:pt x="0" y="1885"/>
                    </a:cubicBezTo>
                    <a:lnTo>
                      <a:pt x="0" y="4073"/>
                    </a:lnTo>
                    <a:cubicBezTo>
                      <a:pt x="0" y="5107"/>
                      <a:pt x="851" y="5958"/>
                      <a:pt x="1915" y="5958"/>
                    </a:cubicBezTo>
                    <a:lnTo>
                      <a:pt x="27600" y="5958"/>
                    </a:lnTo>
                    <a:cubicBezTo>
                      <a:pt x="28663" y="5958"/>
                      <a:pt x="29515" y="5107"/>
                      <a:pt x="29515" y="4073"/>
                    </a:cubicBezTo>
                    <a:lnTo>
                      <a:pt x="29515" y="1885"/>
                    </a:lnTo>
                    <a:cubicBezTo>
                      <a:pt x="29515" y="851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47"/>
              <p:cNvSpPr/>
              <p:nvPr/>
            </p:nvSpPr>
            <p:spPr>
              <a:xfrm>
                <a:off x="5567469" y="2869314"/>
                <a:ext cx="299121" cy="299121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82"/>
                      <a:pt x="0" y="1946"/>
                    </a:cubicBezTo>
                    <a:cubicBezTo>
                      <a:pt x="0" y="3040"/>
                      <a:pt x="851" y="3891"/>
                      <a:pt x="1946" y="3891"/>
                    </a:cubicBezTo>
                    <a:cubicBezTo>
                      <a:pt x="3009" y="3891"/>
                      <a:pt x="3891" y="3040"/>
                      <a:pt x="3891" y="1946"/>
                    </a:cubicBezTo>
                    <a:cubicBezTo>
                      <a:pt x="3891" y="882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47"/>
              <p:cNvSpPr/>
              <p:nvPr/>
            </p:nvSpPr>
            <p:spPr>
              <a:xfrm>
                <a:off x="5642192" y="2934735"/>
                <a:ext cx="147293" cy="149599"/>
              </a:xfrm>
              <a:custGeom>
                <a:rect b="b" l="l" r="r" t="t"/>
                <a:pathLst>
                  <a:path extrusionOk="0" h="1946" w="1916">
                    <a:moveTo>
                      <a:pt x="1916" y="1946"/>
                    </a:moveTo>
                    <a:cubicBezTo>
                      <a:pt x="1916" y="1520"/>
                      <a:pt x="1612" y="1064"/>
                      <a:pt x="1247" y="912"/>
                    </a:cubicBezTo>
                    <a:cubicBezTo>
                      <a:pt x="1369" y="821"/>
                      <a:pt x="1460" y="669"/>
                      <a:pt x="1460" y="487"/>
                    </a:cubicBezTo>
                    <a:cubicBezTo>
                      <a:pt x="1460" y="213"/>
                      <a:pt x="1247" y="0"/>
                      <a:pt x="974" y="0"/>
                    </a:cubicBezTo>
                    <a:cubicBezTo>
                      <a:pt x="670" y="0"/>
                      <a:pt x="457" y="213"/>
                      <a:pt x="457" y="487"/>
                    </a:cubicBezTo>
                    <a:cubicBezTo>
                      <a:pt x="457" y="669"/>
                      <a:pt x="548" y="821"/>
                      <a:pt x="700" y="912"/>
                    </a:cubicBezTo>
                    <a:cubicBezTo>
                      <a:pt x="305" y="1064"/>
                      <a:pt x="1" y="1520"/>
                      <a:pt x="1" y="1946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47"/>
              <p:cNvSpPr/>
              <p:nvPr/>
            </p:nvSpPr>
            <p:spPr>
              <a:xfrm>
                <a:off x="5990360" y="3014147"/>
                <a:ext cx="1451169" cy="77"/>
              </a:xfrm>
              <a:custGeom>
                <a:rect b="b" l="l" r="r" t="t"/>
                <a:pathLst>
                  <a:path extrusionOk="0" fill="none" h="1" w="18877">
                    <a:moveTo>
                      <a:pt x="1" y="1"/>
                    </a:moveTo>
                    <a:lnTo>
                      <a:pt x="18877" y="1"/>
                    </a:ln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47"/>
              <p:cNvSpPr/>
              <p:nvPr/>
            </p:nvSpPr>
            <p:spPr>
              <a:xfrm>
                <a:off x="5455308" y="3360009"/>
                <a:ext cx="2268966" cy="460404"/>
              </a:xfrm>
              <a:custGeom>
                <a:rect b="b" l="l" r="r" t="t"/>
                <a:pathLst>
                  <a:path extrusionOk="0" h="5989" w="29515">
                    <a:moveTo>
                      <a:pt x="1915" y="0"/>
                    </a:moveTo>
                    <a:cubicBezTo>
                      <a:pt x="851" y="0"/>
                      <a:pt x="0" y="852"/>
                      <a:pt x="0" y="1915"/>
                    </a:cubicBezTo>
                    <a:lnTo>
                      <a:pt x="0" y="4073"/>
                    </a:lnTo>
                    <a:cubicBezTo>
                      <a:pt x="0" y="5137"/>
                      <a:pt x="851" y="5988"/>
                      <a:pt x="1915" y="5988"/>
                    </a:cubicBezTo>
                    <a:lnTo>
                      <a:pt x="27600" y="5988"/>
                    </a:lnTo>
                    <a:cubicBezTo>
                      <a:pt x="28663" y="5988"/>
                      <a:pt x="29515" y="5137"/>
                      <a:pt x="29515" y="4073"/>
                    </a:cubicBezTo>
                    <a:lnTo>
                      <a:pt x="29515" y="1915"/>
                    </a:lnTo>
                    <a:cubicBezTo>
                      <a:pt x="29515" y="852"/>
                      <a:pt x="28663" y="0"/>
                      <a:pt x="276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7"/>
              <p:cNvSpPr/>
              <p:nvPr/>
            </p:nvSpPr>
            <p:spPr>
              <a:xfrm>
                <a:off x="5567469" y="3446494"/>
                <a:ext cx="299121" cy="299121"/>
              </a:xfrm>
              <a:custGeom>
                <a:rect b="b" l="l" r="r" t="t"/>
                <a:pathLst>
                  <a:path extrusionOk="0" h="3891" w="3891">
                    <a:moveTo>
                      <a:pt x="1946" y="0"/>
                    </a:moveTo>
                    <a:cubicBezTo>
                      <a:pt x="851" y="0"/>
                      <a:pt x="0" y="851"/>
                      <a:pt x="0" y="1945"/>
                    </a:cubicBezTo>
                    <a:cubicBezTo>
                      <a:pt x="0" y="3009"/>
                      <a:pt x="851" y="3891"/>
                      <a:pt x="1946" y="3891"/>
                    </a:cubicBezTo>
                    <a:cubicBezTo>
                      <a:pt x="3009" y="3891"/>
                      <a:pt x="3891" y="3009"/>
                      <a:pt x="3891" y="1945"/>
                    </a:cubicBezTo>
                    <a:cubicBezTo>
                      <a:pt x="3891" y="851"/>
                      <a:pt x="3009" y="0"/>
                      <a:pt x="1946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flat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47"/>
              <p:cNvSpPr/>
              <p:nvPr/>
            </p:nvSpPr>
            <p:spPr>
              <a:xfrm>
                <a:off x="5642192" y="3509532"/>
                <a:ext cx="147293" cy="149676"/>
              </a:xfrm>
              <a:custGeom>
                <a:rect b="b" l="l" r="r" t="t"/>
                <a:pathLst>
                  <a:path extrusionOk="0" h="1947" w="1916">
                    <a:moveTo>
                      <a:pt x="1916" y="1946"/>
                    </a:moveTo>
                    <a:cubicBezTo>
                      <a:pt x="1916" y="1521"/>
                      <a:pt x="1612" y="1095"/>
                      <a:pt x="1247" y="943"/>
                    </a:cubicBezTo>
                    <a:cubicBezTo>
                      <a:pt x="1369" y="852"/>
                      <a:pt x="1460" y="700"/>
                      <a:pt x="1460" y="517"/>
                    </a:cubicBezTo>
                    <a:cubicBezTo>
                      <a:pt x="1460" y="214"/>
                      <a:pt x="1247" y="1"/>
                      <a:pt x="974" y="1"/>
                    </a:cubicBezTo>
                    <a:cubicBezTo>
                      <a:pt x="670" y="1"/>
                      <a:pt x="457" y="214"/>
                      <a:pt x="457" y="517"/>
                    </a:cubicBezTo>
                    <a:cubicBezTo>
                      <a:pt x="457" y="669"/>
                      <a:pt x="548" y="852"/>
                      <a:pt x="700" y="943"/>
                    </a:cubicBezTo>
                    <a:cubicBezTo>
                      <a:pt x="305" y="1095"/>
                      <a:pt x="1" y="1521"/>
                      <a:pt x="1" y="1946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7"/>
              <p:cNvSpPr/>
              <p:nvPr/>
            </p:nvSpPr>
            <p:spPr>
              <a:xfrm>
                <a:off x="5990360" y="3589021"/>
                <a:ext cx="853005" cy="77"/>
              </a:xfrm>
              <a:custGeom>
                <a:rect b="b" l="l" r="r" t="t"/>
                <a:pathLst>
                  <a:path extrusionOk="0" fill="none" h="1" w="11096">
                    <a:moveTo>
                      <a:pt x="1" y="0"/>
                    </a:moveTo>
                    <a:lnTo>
                      <a:pt x="11095" y="0"/>
                    </a:ln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47"/>
              <p:cNvSpPr/>
              <p:nvPr/>
            </p:nvSpPr>
            <p:spPr>
              <a:xfrm>
                <a:off x="5464610" y="1897225"/>
                <a:ext cx="58502" cy="88867"/>
              </a:xfrm>
              <a:custGeom>
                <a:rect b="b" l="l" r="r" t="t"/>
                <a:pathLst>
                  <a:path extrusionOk="0" h="1156" w="761">
                    <a:moveTo>
                      <a:pt x="396" y="1"/>
                    </a:moveTo>
                    <a:cubicBezTo>
                      <a:pt x="274" y="1"/>
                      <a:pt x="153" y="31"/>
                      <a:pt x="92" y="92"/>
                    </a:cubicBezTo>
                    <a:cubicBezTo>
                      <a:pt x="31" y="153"/>
                      <a:pt x="1" y="214"/>
                      <a:pt x="1" y="305"/>
                    </a:cubicBezTo>
                    <a:cubicBezTo>
                      <a:pt x="1" y="396"/>
                      <a:pt x="31" y="457"/>
                      <a:pt x="62" y="518"/>
                    </a:cubicBezTo>
                    <a:cubicBezTo>
                      <a:pt x="122" y="548"/>
                      <a:pt x="214" y="609"/>
                      <a:pt x="305" y="609"/>
                    </a:cubicBezTo>
                    <a:lnTo>
                      <a:pt x="396" y="639"/>
                    </a:lnTo>
                    <a:cubicBezTo>
                      <a:pt x="487" y="639"/>
                      <a:pt x="548" y="670"/>
                      <a:pt x="578" y="700"/>
                    </a:cubicBezTo>
                    <a:cubicBezTo>
                      <a:pt x="609" y="730"/>
                      <a:pt x="609" y="791"/>
                      <a:pt x="609" y="821"/>
                    </a:cubicBezTo>
                    <a:cubicBezTo>
                      <a:pt x="609" y="882"/>
                      <a:pt x="609" y="943"/>
                      <a:pt x="548" y="973"/>
                    </a:cubicBezTo>
                    <a:cubicBezTo>
                      <a:pt x="487" y="1004"/>
                      <a:pt x="426" y="1034"/>
                      <a:pt x="335" y="1034"/>
                    </a:cubicBezTo>
                    <a:cubicBezTo>
                      <a:pt x="305" y="1034"/>
                      <a:pt x="244" y="1034"/>
                      <a:pt x="183" y="1004"/>
                    </a:cubicBezTo>
                    <a:cubicBezTo>
                      <a:pt x="122" y="973"/>
                      <a:pt x="62" y="973"/>
                      <a:pt x="1" y="913"/>
                    </a:cubicBezTo>
                    <a:lnTo>
                      <a:pt x="1" y="1065"/>
                    </a:lnTo>
                    <a:cubicBezTo>
                      <a:pt x="62" y="1095"/>
                      <a:pt x="122" y="1125"/>
                      <a:pt x="183" y="1125"/>
                    </a:cubicBezTo>
                    <a:cubicBezTo>
                      <a:pt x="244" y="1156"/>
                      <a:pt x="305" y="1156"/>
                      <a:pt x="335" y="1156"/>
                    </a:cubicBezTo>
                    <a:cubicBezTo>
                      <a:pt x="487" y="1156"/>
                      <a:pt x="609" y="1125"/>
                      <a:pt x="670" y="1065"/>
                    </a:cubicBezTo>
                    <a:cubicBezTo>
                      <a:pt x="730" y="1004"/>
                      <a:pt x="761" y="943"/>
                      <a:pt x="761" y="821"/>
                    </a:cubicBezTo>
                    <a:cubicBezTo>
                      <a:pt x="761" y="730"/>
                      <a:pt x="761" y="670"/>
                      <a:pt x="700" y="609"/>
                    </a:cubicBezTo>
                    <a:cubicBezTo>
                      <a:pt x="639" y="548"/>
                      <a:pt x="548" y="518"/>
                      <a:pt x="457" y="487"/>
                    </a:cubicBezTo>
                    <a:lnTo>
                      <a:pt x="366" y="487"/>
                    </a:lnTo>
                    <a:cubicBezTo>
                      <a:pt x="274" y="457"/>
                      <a:pt x="214" y="426"/>
                      <a:pt x="183" y="426"/>
                    </a:cubicBezTo>
                    <a:cubicBezTo>
                      <a:pt x="153" y="396"/>
                      <a:pt x="153" y="366"/>
                      <a:pt x="153" y="305"/>
                    </a:cubicBezTo>
                    <a:cubicBezTo>
                      <a:pt x="153" y="244"/>
                      <a:pt x="153" y="214"/>
                      <a:pt x="214" y="183"/>
                    </a:cubicBezTo>
                    <a:cubicBezTo>
                      <a:pt x="244" y="122"/>
                      <a:pt x="305" y="122"/>
                      <a:pt x="396" y="122"/>
                    </a:cubicBezTo>
                    <a:cubicBezTo>
                      <a:pt x="457" y="122"/>
                      <a:pt x="487" y="122"/>
                      <a:pt x="548" y="153"/>
                    </a:cubicBezTo>
                    <a:cubicBezTo>
                      <a:pt x="609" y="153"/>
                      <a:pt x="639" y="183"/>
                      <a:pt x="700" y="214"/>
                    </a:cubicBezTo>
                    <a:lnTo>
                      <a:pt x="700" y="62"/>
                    </a:lnTo>
                    <a:cubicBezTo>
                      <a:pt x="639" y="31"/>
                      <a:pt x="609" y="31"/>
                      <a:pt x="548" y="1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47"/>
              <p:cNvSpPr/>
              <p:nvPr/>
            </p:nvSpPr>
            <p:spPr>
              <a:xfrm>
                <a:off x="5537103" y="1918289"/>
                <a:ext cx="58502" cy="67804"/>
              </a:xfrm>
              <a:custGeom>
                <a:rect b="b" l="l" r="r" t="t"/>
                <a:pathLst>
                  <a:path extrusionOk="0" h="882" w="761">
                    <a:moveTo>
                      <a:pt x="395" y="122"/>
                    </a:moveTo>
                    <a:cubicBezTo>
                      <a:pt x="486" y="122"/>
                      <a:pt x="517" y="152"/>
                      <a:pt x="578" y="183"/>
                    </a:cubicBezTo>
                    <a:cubicBezTo>
                      <a:pt x="608" y="244"/>
                      <a:pt x="638" y="304"/>
                      <a:pt x="638" y="365"/>
                    </a:cubicBezTo>
                    <a:lnTo>
                      <a:pt x="152" y="365"/>
                    </a:lnTo>
                    <a:cubicBezTo>
                      <a:pt x="152" y="274"/>
                      <a:pt x="183" y="213"/>
                      <a:pt x="213" y="183"/>
                    </a:cubicBezTo>
                    <a:cubicBezTo>
                      <a:pt x="274" y="152"/>
                      <a:pt x="335" y="122"/>
                      <a:pt x="395" y="122"/>
                    </a:cubicBezTo>
                    <a:close/>
                    <a:moveTo>
                      <a:pt x="395" y="0"/>
                    </a:moveTo>
                    <a:cubicBezTo>
                      <a:pt x="274" y="0"/>
                      <a:pt x="183" y="31"/>
                      <a:pt x="122" y="122"/>
                    </a:cubicBezTo>
                    <a:cubicBezTo>
                      <a:pt x="31" y="213"/>
                      <a:pt x="0" y="304"/>
                      <a:pt x="0" y="456"/>
                    </a:cubicBezTo>
                    <a:cubicBezTo>
                      <a:pt x="0" y="578"/>
                      <a:pt x="31" y="669"/>
                      <a:pt x="122" y="760"/>
                    </a:cubicBezTo>
                    <a:cubicBezTo>
                      <a:pt x="183" y="851"/>
                      <a:pt x="304" y="882"/>
                      <a:pt x="426" y="882"/>
                    </a:cubicBezTo>
                    <a:cubicBezTo>
                      <a:pt x="486" y="882"/>
                      <a:pt x="547" y="882"/>
                      <a:pt x="578" y="851"/>
                    </a:cubicBezTo>
                    <a:cubicBezTo>
                      <a:pt x="638" y="851"/>
                      <a:pt x="699" y="821"/>
                      <a:pt x="730" y="821"/>
                    </a:cubicBezTo>
                    <a:lnTo>
                      <a:pt x="730" y="669"/>
                    </a:lnTo>
                    <a:cubicBezTo>
                      <a:pt x="699" y="699"/>
                      <a:pt x="638" y="730"/>
                      <a:pt x="578" y="730"/>
                    </a:cubicBezTo>
                    <a:cubicBezTo>
                      <a:pt x="547" y="760"/>
                      <a:pt x="486" y="760"/>
                      <a:pt x="426" y="760"/>
                    </a:cubicBezTo>
                    <a:cubicBezTo>
                      <a:pt x="335" y="760"/>
                      <a:pt x="274" y="730"/>
                      <a:pt x="213" y="699"/>
                    </a:cubicBezTo>
                    <a:cubicBezTo>
                      <a:pt x="183" y="639"/>
                      <a:pt x="152" y="578"/>
                      <a:pt x="152" y="456"/>
                    </a:cubicBezTo>
                    <a:lnTo>
                      <a:pt x="760" y="456"/>
                    </a:lnTo>
                    <a:lnTo>
                      <a:pt x="760" y="396"/>
                    </a:lnTo>
                    <a:cubicBezTo>
                      <a:pt x="760" y="274"/>
                      <a:pt x="730" y="183"/>
                      <a:pt x="669" y="122"/>
                    </a:cubicBezTo>
                    <a:cubicBezTo>
                      <a:pt x="608" y="31"/>
                      <a:pt x="517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47"/>
              <p:cNvSpPr/>
              <p:nvPr/>
            </p:nvSpPr>
            <p:spPr>
              <a:xfrm>
                <a:off x="5609520" y="1894918"/>
                <a:ext cx="56119" cy="91174"/>
              </a:xfrm>
              <a:custGeom>
                <a:rect b="b" l="l" r="r" t="t"/>
                <a:pathLst>
                  <a:path extrusionOk="0" h="1186" w="730">
                    <a:moveTo>
                      <a:pt x="365" y="426"/>
                    </a:moveTo>
                    <a:cubicBezTo>
                      <a:pt x="426" y="426"/>
                      <a:pt x="487" y="456"/>
                      <a:pt x="548" y="517"/>
                    </a:cubicBezTo>
                    <a:cubicBezTo>
                      <a:pt x="578" y="578"/>
                      <a:pt x="608" y="639"/>
                      <a:pt x="608" y="730"/>
                    </a:cubicBezTo>
                    <a:cubicBezTo>
                      <a:pt x="608" y="851"/>
                      <a:pt x="578" y="912"/>
                      <a:pt x="548" y="973"/>
                    </a:cubicBezTo>
                    <a:cubicBezTo>
                      <a:pt x="487" y="1034"/>
                      <a:pt x="426" y="1064"/>
                      <a:pt x="365" y="1064"/>
                    </a:cubicBezTo>
                    <a:cubicBezTo>
                      <a:pt x="304" y="1064"/>
                      <a:pt x="244" y="1034"/>
                      <a:pt x="183" y="973"/>
                    </a:cubicBezTo>
                    <a:cubicBezTo>
                      <a:pt x="152" y="912"/>
                      <a:pt x="122" y="851"/>
                      <a:pt x="122" y="730"/>
                    </a:cubicBezTo>
                    <a:cubicBezTo>
                      <a:pt x="122" y="639"/>
                      <a:pt x="152" y="578"/>
                      <a:pt x="183" y="517"/>
                    </a:cubicBezTo>
                    <a:cubicBezTo>
                      <a:pt x="244" y="456"/>
                      <a:pt x="304" y="426"/>
                      <a:pt x="365" y="426"/>
                    </a:cubicBezTo>
                    <a:close/>
                    <a:moveTo>
                      <a:pt x="608" y="0"/>
                    </a:moveTo>
                    <a:lnTo>
                      <a:pt x="608" y="456"/>
                    </a:lnTo>
                    <a:cubicBezTo>
                      <a:pt x="578" y="396"/>
                      <a:pt x="548" y="365"/>
                      <a:pt x="487" y="335"/>
                    </a:cubicBezTo>
                    <a:cubicBezTo>
                      <a:pt x="456" y="304"/>
                      <a:pt x="396" y="304"/>
                      <a:pt x="335" y="304"/>
                    </a:cubicBezTo>
                    <a:cubicBezTo>
                      <a:pt x="244" y="304"/>
                      <a:pt x="152" y="335"/>
                      <a:pt x="92" y="426"/>
                    </a:cubicBezTo>
                    <a:cubicBezTo>
                      <a:pt x="31" y="517"/>
                      <a:pt x="0" y="608"/>
                      <a:pt x="0" y="730"/>
                    </a:cubicBezTo>
                    <a:cubicBezTo>
                      <a:pt x="0" y="882"/>
                      <a:pt x="31" y="973"/>
                      <a:pt x="92" y="1064"/>
                    </a:cubicBezTo>
                    <a:cubicBezTo>
                      <a:pt x="152" y="1125"/>
                      <a:pt x="244" y="1186"/>
                      <a:pt x="335" y="1186"/>
                    </a:cubicBezTo>
                    <a:cubicBezTo>
                      <a:pt x="396" y="1186"/>
                      <a:pt x="456" y="1155"/>
                      <a:pt x="487" y="1155"/>
                    </a:cubicBezTo>
                    <a:cubicBezTo>
                      <a:pt x="548" y="1125"/>
                      <a:pt x="578" y="1095"/>
                      <a:pt x="608" y="1034"/>
                    </a:cubicBezTo>
                    <a:lnTo>
                      <a:pt x="608" y="1155"/>
                    </a:lnTo>
                    <a:lnTo>
                      <a:pt x="730" y="1155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47"/>
              <p:cNvSpPr/>
              <p:nvPr/>
            </p:nvSpPr>
            <p:spPr>
              <a:xfrm>
                <a:off x="5726370" y="1899608"/>
                <a:ext cx="70187" cy="84178"/>
              </a:xfrm>
              <a:custGeom>
                <a:rect b="b" l="l" r="r" t="t"/>
                <a:pathLst>
                  <a:path extrusionOk="0" h="1095" w="913">
                    <a:moveTo>
                      <a:pt x="304" y="122"/>
                    </a:moveTo>
                    <a:cubicBezTo>
                      <a:pt x="456" y="122"/>
                      <a:pt x="578" y="152"/>
                      <a:pt x="639" y="213"/>
                    </a:cubicBezTo>
                    <a:cubicBezTo>
                      <a:pt x="730" y="274"/>
                      <a:pt x="760" y="395"/>
                      <a:pt x="760" y="547"/>
                    </a:cubicBezTo>
                    <a:cubicBezTo>
                      <a:pt x="760" y="699"/>
                      <a:pt x="730" y="790"/>
                      <a:pt x="639" y="882"/>
                    </a:cubicBezTo>
                    <a:cubicBezTo>
                      <a:pt x="578" y="942"/>
                      <a:pt x="456" y="973"/>
                      <a:pt x="304" y="973"/>
                    </a:cubicBezTo>
                    <a:lnTo>
                      <a:pt x="122" y="973"/>
                    </a:lnTo>
                    <a:lnTo>
                      <a:pt x="122" y="122"/>
                    </a:lnTo>
                    <a:close/>
                    <a:moveTo>
                      <a:pt x="0" y="0"/>
                    </a:moveTo>
                    <a:lnTo>
                      <a:pt x="0" y="1094"/>
                    </a:lnTo>
                    <a:lnTo>
                      <a:pt x="304" y="1094"/>
                    </a:lnTo>
                    <a:cubicBezTo>
                      <a:pt x="517" y="1094"/>
                      <a:pt x="669" y="1064"/>
                      <a:pt x="760" y="973"/>
                    </a:cubicBezTo>
                    <a:cubicBezTo>
                      <a:pt x="882" y="882"/>
                      <a:pt x="912" y="730"/>
                      <a:pt x="912" y="547"/>
                    </a:cubicBezTo>
                    <a:cubicBezTo>
                      <a:pt x="912" y="365"/>
                      <a:pt x="882" y="213"/>
                      <a:pt x="760" y="122"/>
                    </a:cubicBezTo>
                    <a:cubicBezTo>
                      <a:pt x="669" y="31"/>
                      <a:pt x="517" y="0"/>
                      <a:pt x="304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47"/>
              <p:cNvSpPr/>
              <p:nvPr/>
            </p:nvSpPr>
            <p:spPr>
              <a:xfrm>
                <a:off x="5815161" y="1894918"/>
                <a:ext cx="9379" cy="88867"/>
              </a:xfrm>
              <a:custGeom>
                <a:rect b="b" l="l" r="r" t="t"/>
                <a:pathLst>
                  <a:path extrusionOk="0" h="1156" w="122">
                    <a:moveTo>
                      <a:pt x="0" y="0"/>
                    </a:moveTo>
                    <a:lnTo>
                      <a:pt x="0" y="183"/>
                    </a:lnTo>
                    <a:lnTo>
                      <a:pt x="122" y="183"/>
                    </a:lnTo>
                    <a:lnTo>
                      <a:pt x="122" y="0"/>
                    </a:lnTo>
                    <a:close/>
                    <a:moveTo>
                      <a:pt x="0" y="335"/>
                    </a:moveTo>
                    <a:lnTo>
                      <a:pt x="0" y="1155"/>
                    </a:lnTo>
                    <a:lnTo>
                      <a:pt x="122" y="1155"/>
                    </a:lnTo>
                    <a:lnTo>
                      <a:pt x="122" y="335"/>
                    </a:ln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47"/>
              <p:cNvSpPr/>
              <p:nvPr/>
            </p:nvSpPr>
            <p:spPr>
              <a:xfrm>
                <a:off x="5843144" y="1918289"/>
                <a:ext cx="53889" cy="67804"/>
              </a:xfrm>
              <a:custGeom>
                <a:rect b="b" l="l" r="r" t="t"/>
                <a:pathLst>
                  <a:path extrusionOk="0" h="882" w="701">
                    <a:moveTo>
                      <a:pt x="579" y="426"/>
                    </a:moveTo>
                    <a:lnTo>
                      <a:pt x="579" y="456"/>
                    </a:lnTo>
                    <a:cubicBezTo>
                      <a:pt x="579" y="547"/>
                      <a:pt x="548" y="639"/>
                      <a:pt x="487" y="669"/>
                    </a:cubicBezTo>
                    <a:cubicBezTo>
                      <a:pt x="457" y="730"/>
                      <a:pt x="396" y="760"/>
                      <a:pt x="305" y="760"/>
                    </a:cubicBezTo>
                    <a:cubicBezTo>
                      <a:pt x="275" y="760"/>
                      <a:pt x="214" y="760"/>
                      <a:pt x="183" y="730"/>
                    </a:cubicBezTo>
                    <a:cubicBezTo>
                      <a:pt x="153" y="699"/>
                      <a:pt x="153" y="639"/>
                      <a:pt x="153" y="608"/>
                    </a:cubicBezTo>
                    <a:cubicBezTo>
                      <a:pt x="153" y="547"/>
                      <a:pt x="153" y="487"/>
                      <a:pt x="214" y="487"/>
                    </a:cubicBezTo>
                    <a:cubicBezTo>
                      <a:pt x="244" y="456"/>
                      <a:pt x="335" y="426"/>
                      <a:pt x="427" y="426"/>
                    </a:cubicBezTo>
                    <a:close/>
                    <a:moveTo>
                      <a:pt x="335" y="0"/>
                    </a:moveTo>
                    <a:cubicBezTo>
                      <a:pt x="305" y="0"/>
                      <a:pt x="244" y="0"/>
                      <a:pt x="214" y="31"/>
                    </a:cubicBezTo>
                    <a:cubicBezTo>
                      <a:pt x="153" y="31"/>
                      <a:pt x="123" y="31"/>
                      <a:pt x="62" y="61"/>
                    </a:cubicBezTo>
                    <a:lnTo>
                      <a:pt x="62" y="183"/>
                    </a:lnTo>
                    <a:cubicBezTo>
                      <a:pt x="92" y="152"/>
                      <a:pt x="153" y="152"/>
                      <a:pt x="183" y="122"/>
                    </a:cubicBezTo>
                    <a:lnTo>
                      <a:pt x="335" y="122"/>
                    </a:lnTo>
                    <a:cubicBezTo>
                      <a:pt x="396" y="122"/>
                      <a:pt x="457" y="122"/>
                      <a:pt x="518" y="183"/>
                    </a:cubicBezTo>
                    <a:cubicBezTo>
                      <a:pt x="548" y="213"/>
                      <a:pt x="579" y="244"/>
                      <a:pt x="579" y="304"/>
                    </a:cubicBezTo>
                    <a:lnTo>
                      <a:pt x="579" y="335"/>
                    </a:lnTo>
                    <a:lnTo>
                      <a:pt x="366" y="335"/>
                    </a:lnTo>
                    <a:cubicBezTo>
                      <a:pt x="244" y="335"/>
                      <a:pt x="153" y="365"/>
                      <a:pt x="92" y="396"/>
                    </a:cubicBezTo>
                    <a:cubicBezTo>
                      <a:pt x="31" y="456"/>
                      <a:pt x="1" y="517"/>
                      <a:pt x="1" y="608"/>
                    </a:cubicBezTo>
                    <a:cubicBezTo>
                      <a:pt x="1" y="699"/>
                      <a:pt x="31" y="760"/>
                      <a:pt x="62" y="791"/>
                    </a:cubicBezTo>
                    <a:cubicBezTo>
                      <a:pt x="123" y="851"/>
                      <a:pt x="183" y="882"/>
                      <a:pt x="275" y="882"/>
                    </a:cubicBezTo>
                    <a:cubicBezTo>
                      <a:pt x="335" y="882"/>
                      <a:pt x="396" y="851"/>
                      <a:pt x="457" y="851"/>
                    </a:cubicBezTo>
                    <a:cubicBezTo>
                      <a:pt x="487" y="821"/>
                      <a:pt x="548" y="791"/>
                      <a:pt x="579" y="730"/>
                    </a:cubicBezTo>
                    <a:lnTo>
                      <a:pt x="579" y="851"/>
                    </a:lnTo>
                    <a:lnTo>
                      <a:pt x="700" y="851"/>
                    </a:lnTo>
                    <a:lnTo>
                      <a:pt x="700" y="365"/>
                    </a:lnTo>
                    <a:cubicBezTo>
                      <a:pt x="700" y="244"/>
                      <a:pt x="670" y="152"/>
                      <a:pt x="609" y="92"/>
                    </a:cubicBezTo>
                    <a:cubicBezTo>
                      <a:pt x="548" y="31"/>
                      <a:pt x="457" y="0"/>
                      <a:pt x="33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47"/>
              <p:cNvSpPr/>
              <p:nvPr/>
            </p:nvSpPr>
            <p:spPr>
              <a:xfrm>
                <a:off x="5917943" y="1918289"/>
                <a:ext cx="93557" cy="65497"/>
              </a:xfrm>
              <a:custGeom>
                <a:rect b="b" l="l" r="r" t="t"/>
                <a:pathLst>
                  <a:path extrusionOk="0" h="852" w="1217">
                    <a:moveTo>
                      <a:pt x="396" y="0"/>
                    </a:moveTo>
                    <a:cubicBezTo>
                      <a:pt x="365" y="0"/>
                      <a:pt x="305" y="0"/>
                      <a:pt x="244" y="31"/>
                    </a:cubicBezTo>
                    <a:cubicBezTo>
                      <a:pt x="213" y="61"/>
                      <a:pt x="183" y="92"/>
                      <a:pt x="153" y="152"/>
                    </a:cubicBezTo>
                    <a:lnTo>
                      <a:pt x="153" y="31"/>
                    </a:lnTo>
                    <a:lnTo>
                      <a:pt x="1" y="31"/>
                    </a:lnTo>
                    <a:lnTo>
                      <a:pt x="1" y="851"/>
                    </a:lnTo>
                    <a:lnTo>
                      <a:pt x="153" y="851"/>
                    </a:lnTo>
                    <a:lnTo>
                      <a:pt x="153" y="396"/>
                    </a:lnTo>
                    <a:cubicBezTo>
                      <a:pt x="153" y="304"/>
                      <a:pt x="153" y="244"/>
                      <a:pt x="213" y="183"/>
                    </a:cubicBezTo>
                    <a:cubicBezTo>
                      <a:pt x="244" y="152"/>
                      <a:pt x="305" y="122"/>
                      <a:pt x="365" y="122"/>
                    </a:cubicBezTo>
                    <a:cubicBezTo>
                      <a:pt x="426" y="122"/>
                      <a:pt x="487" y="152"/>
                      <a:pt x="517" y="183"/>
                    </a:cubicBezTo>
                    <a:cubicBezTo>
                      <a:pt x="517" y="213"/>
                      <a:pt x="548" y="274"/>
                      <a:pt x="548" y="365"/>
                    </a:cubicBezTo>
                    <a:lnTo>
                      <a:pt x="548" y="851"/>
                    </a:lnTo>
                    <a:lnTo>
                      <a:pt x="669" y="851"/>
                    </a:lnTo>
                    <a:lnTo>
                      <a:pt x="669" y="396"/>
                    </a:lnTo>
                    <a:cubicBezTo>
                      <a:pt x="669" y="304"/>
                      <a:pt x="700" y="244"/>
                      <a:pt x="730" y="183"/>
                    </a:cubicBezTo>
                    <a:cubicBezTo>
                      <a:pt x="791" y="152"/>
                      <a:pt x="852" y="122"/>
                      <a:pt x="913" y="122"/>
                    </a:cubicBezTo>
                    <a:cubicBezTo>
                      <a:pt x="973" y="122"/>
                      <a:pt x="1004" y="152"/>
                      <a:pt x="1034" y="183"/>
                    </a:cubicBezTo>
                    <a:cubicBezTo>
                      <a:pt x="1065" y="213"/>
                      <a:pt x="1095" y="274"/>
                      <a:pt x="1095" y="365"/>
                    </a:cubicBezTo>
                    <a:lnTo>
                      <a:pt x="1095" y="851"/>
                    </a:lnTo>
                    <a:lnTo>
                      <a:pt x="1216" y="851"/>
                    </a:lnTo>
                    <a:lnTo>
                      <a:pt x="1216" y="365"/>
                    </a:lnTo>
                    <a:cubicBezTo>
                      <a:pt x="1216" y="244"/>
                      <a:pt x="1186" y="152"/>
                      <a:pt x="1156" y="92"/>
                    </a:cubicBezTo>
                    <a:cubicBezTo>
                      <a:pt x="1095" y="31"/>
                      <a:pt x="1034" y="0"/>
                      <a:pt x="943" y="0"/>
                    </a:cubicBezTo>
                    <a:cubicBezTo>
                      <a:pt x="882" y="0"/>
                      <a:pt x="821" y="31"/>
                      <a:pt x="791" y="61"/>
                    </a:cubicBezTo>
                    <a:cubicBezTo>
                      <a:pt x="730" y="61"/>
                      <a:pt x="700" y="122"/>
                      <a:pt x="669" y="183"/>
                    </a:cubicBezTo>
                    <a:cubicBezTo>
                      <a:pt x="639" y="122"/>
                      <a:pt x="609" y="92"/>
                      <a:pt x="578" y="61"/>
                    </a:cubicBezTo>
                    <a:cubicBezTo>
                      <a:pt x="517" y="31"/>
                      <a:pt x="457" y="0"/>
                      <a:pt x="396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47"/>
              <p:cNvSpPr/>
              <p:nvPr/>
            </p:nvSpPr>
            <p:spPr>
              <a:xfrm>
                <a:off x="6069849" y="1899608"/>
                <a:ext cx="65497" cy="84178"/>
              </a:xfrm>
              <a:custGeom>
                <a:rect b="b" l="l" r="r" t="t"/>
                <a:pathLst>
                  <a:path extrusionOk="0" h="1095" w="852">
                    <a:moveTo>
                      <a:pt x="0" y="0"/>
                    </a:moveTo>
                    <a:lnTo>
                      <a:pt x="0" y="1094"/>
                    </a:lnTo>
                    <a:lnTo>
                      <a:pt x="152" y="1094"/>
                    </a:lnTo>
                    <a:lnTo>
                      <a:pt x="152" y="183"/>
                    </a:lnTo>
                    <a:lnTo>
                      <a:pt x="639" y="1094"/>
                    </a:lnTo>
                    <a:lnTo>
                      <a:pt x="851" y="1094"/>
                    </a:lnTo>
                    <a:lnTo>
                      <a:pt x="851" y="0"/>
                    </a:lnTo>
                    <a:lnTo>
                      <a:pt x="699" y="0"/>
                    </a:lnTo>
                    <a:lnTo>
                      <a:pt x="699" y="912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47"/>
              <p:cNvSpPr/>
              <p:nvPr/>
            </p:nvSpPr>
            <p:spPr>
              <a:xfrm>
                <a:off x="6151644" y="1918289"/>
                <a:ext cx="60808" cy="67804"/>
              </a:xfrm>
              <a:custGeom>
                <a:rect b="b" l="l" r="r" t="t"/>
                <a:pathLst>
                  <a:path extrusionOk="0" h="882" w="791">
                    <a:moveTo>
                      <a:pt x="395" y="122"/>
                    </a:moveTo>
                    <a:cubicBezTo>
                      <a:pt x="456" y="122"/>
                      <a:pt x="517" y="152"/>
                      <a:pt x="578" y="213"/>
                    </a:cubicBezTo>
                    <a:cubicBezTo>
                      <a:pt x="608" y="274"/>
                      <a:pt x="639" y="335"/>
                      <a:pt x="639" y="426"/>
                    </a:cubicBezTo>
                    <a:cubicBezTo>
                      <a:pt x="639" y="547"/>
                      <a:pt x="608" y="608"/>
                      <a:pt x="578" y="669"/>
                    </a:cubicBezTo>
                    <a:cubicBezTo>
                      <a:pt x="517" y="730"/>
                      <a:pt x="456" y="760"/>
                      <a:pt x="395" y="760"/>
                    </a:cubicBezTo>
                    <a:cubicBezTo>
                      <a:pt x="335" y="760"/>
                      <a:pt x="274" y="730"/>
                      <a:pt x="213" y="669"/>
                    </a:cubicBezTo>
                    <a:cubicBezTo>
                      <a:pt x="183" y="608"/>
                      <a:pt x="152" y="547"/>
                      <a:pt x="152" y="426"/>
                    </a:cubicBezTo>
                    <a:cubicBezTo>
                      <a:pt x="152" y="335"/>
                      <a:pt x="183" y="274"/>
                      <a:pt x="213" y="213"/>
                    </a:cubicBezTo>
                    <a:cubicBezTo>
                      <a:pt x="274" y="152"/>
                      <a:pt x="335" y="122"/>
                      <a:pt x="395" y="122"/>
                    </a:cubicBezTo>
                    <a:close/>
                    <a:moveTo>
                      <a:pt x="395" y="0"/>
                    </a:moveTo>
                    <a:cubicBezTo>
                      <a:pt x="274" y="0"/>
                      <a:pt x="183" y="31"/>
                      <a:pt x="122" y="122"/>
                    </a:cubicBezTo>
                    <a:cubicBezTo>
                      <a:pt x="61" y="183"/>
                      <a:pt x="0" y="304"/>
                      <a:pt x="0" y="426"/>
                    </a:cubicBezTo>
                    <a:cubicBezTo>
                      <a:pt x="0" y="578"/>
                      <a:pt x="61" y="669"/>
                      <a:pt x="122" y="760"/>
                    </a:cubicBezTo>
                    <a:cubicBezTo>
                      <a:pt x="183" y="851"/>
                      <a:pt x="274" y="882"/>
                      <a:pt x="395" y="882"/>
                    </a:cubicBezTo>
                    <a:cubicBezTo>
                      <a:pt x="517" y="882"/>
                      <a:pt x="608" y="851"/>
                      <a:pt x="669" y="760"/>
                    </a:cubicBezTo>
                    <a:cubicBezTo>
                      <a:pt x="730" y="669"/>
                      <a:pt x="791" y="578"/>
                      <a:pt x="791" y="426"/>
                    </a:cubicBezTo>
                    <a:cubicBezTo>
                      <a:pt x="791" y="304"/>
                      <a:pt x="730" y="183"/>
                      <a:pt x="669" y="122"/>
                    </a:cubicBezTo>
                    <a:cubicBezTo>
                      <a:pt x="608" y="31"/>
                      <a:pt x="517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47"/>
              <p:cNvSpPr/>
              <p:nvPr/>
            </p:nvSpPr>
            <p:spPr>
              <a:xfrm>
                <a:off x="6228750" y="1918289"/>
                <a:ext cx="53813" cy="65497"/>
              </a:xfrm>
              <a:custGeom>
                <a:rect b="b" l="l" r="r" t="t"/>
                <a:pathLst>
                  <a:path extrusionOk="0" h="852" w="700">
                    <a:moveTo>
                      <a:pt x="395" y="0"/>
                    </a:moveTo>
                    <a:cubicBezTo>
                      <a:pt x="335" y="0"/>
                      <a:pt x="304" y="0"/>
                      <a:pt x="243" y="31"/>
                    </a:cubicBezTo>
                    <a:cubicBezTo>
                      <a:pt x="213" y="61"/>
                      <a:pt x="152" y="92"/>
                      <a:pt x="122" y="152"/>
                    </a:cubicBezTo>
                    <a:lnTo>
                      <a:pt x="122" y="31"/>
                    </a:lnTo>
                    <a:lnTo>
                      <a:pt x="0" y="31"/>
                    </a:lnTo>
                    <a:lnTo>
                      <a:pt x="0" y="851"/>
                    </a:lnTo>
                    <a:lnTo>
                      <a:pt x="122" y="851"/>
                    </a:lnTo>
                    <a:lnTo>
                      <a:pt x="122" y="396"/>
                    </a:lnTo>
                    <a:cubicBezTo>
                      <a:pt x="122" y="304"/>
                      <a:pt x="152" y="244"/>
                      <a:pt x="183" y="183"/>
                    </a:cubicBezTo>
                    <a:cubicBezTo>
                      <a:pt x="243" y="152"/>
                      <a:pt x="304" y="122"/>
                      <a:pt x="365" y="122"/>
                    </a:cubicBezTo>
                    <a:cubicBezTo>
                      <a:pt x="426" y="122"/>
                      <a:pt x="487" y="152"/>
                      <a:pt x="517" y="183"/>
                    </a:cubicBezTo>
                    <a:cubicBezTo>
                      <a:pt x="547" y="213"/>
                      <a:pt x="547" y="274"/>
                      <a:pt x="547" y="365"/>
                    </a:cubicBezTo>
                    <a:lnTo>
                      <a:pt x="547" y="851"/>
                    </a:lnTo>
                    <a:lnTo>
                      <a:pt x="699" y="851"/>
                    </a:lnTo>
                    <a:lnTo>
                      <a:pt x="699" y="365"/>
                    </a:lnTo>
                    <a:cubicBezTo>
                      <a:pt x="699" y="244"/>
                      <a:pt x="669" y="152"/>
                      <a:pt x="608" y="92"/>
                    </a:cubicBezTo>
                    <a:cubicBezTo>
                      <a:pt x="578" y="31"/>
                      <a:pt x="487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47"/>
              <p:cNvSpPr/>
              <p:nvPr/>
            </p:nvSpPr>
            <p:spPr>
              <a:xfrm>
                <a:off x="6301167" y="1920595"/>
                <a:ext cx="53813" cy="65497"/>
              </a:xfrm>
              <a:custGeom>
                <a:rect b="b" l="l" r="r" t="t"/>
                <a:pathLst>
                  <a:path extrusionOk="0" h="852" w="700">
                    <a:moveTo>
                      <a:pt x="1" y="1"/>
                    </a:moveTo>
                    <a:lnTo>
                      <a:pt x="1" y="487"/>
                    </a:lnTo>
                    <a:cubicBezTo>
                      <a:pt x="1" y="609"/>
                      <a:pt x="31" y="700"/>
                      <a:pt x="92" y="761"/>
                    </a:cubicBezTo>
                    <a:cubicBezTo>
                      <a:pt x="122" y="821"/>
                      <a:pt x="213" y="852"/>
                      <a:pt x="305" y="852"/>
                    </a:cubicBezTo>
                    <a:cubicBezTo>
                      <a:pt x="365" y="852"/>
                      <a:pt x="396" y="821"/>
                      <a:pt x="456" y="821"/>
                    </a:cubicBezTo>
                    <a:cubicBezTo>
                      <a:pt x="487" y="791"/>
                      <a:pt x="517" y="761"/>
                      <a:pt x="578" y="700"/>
                    </a:cubicBezTo>
                    <a:lnTo>
                      <a:pt x="578" y="821"/>
                    </a:lnTo>
                    <a:lnTo>
                      <a:pt x="700" y="821"/>
                    </a:lnTo>
                    <a:lnTo>
                      <a:pt x="700" y="1"/>
                    </a:lnTo>
                    <a:lnTo>
                      <a:pt x="578" y="1"/>
                    </a:lnTo>
                    <a:lnTo>
                      <a:pt x="578" y="457"/>
                    </a:lnTo>
                    <a:cubicBezTo>
                      <a:pt x="578" y="548"/>
                      <a:pt x="548" y="609"/>
                      <a:pt x="487" y="669"/>
                    </a:cubicBezTo>
                    <a:cubicBezTo>
                      <a:pt x="456" y="700"/>
                      <a:pt x="396" y="730"/>
                      <a:pt x="335" y="730"/>
                    </a:cubicBezTo>
                    <a:cubicBezTo>
                      <a:pt x="274" y="730"/>
                      <a:pt x="213" y="700"/>
                      <a:pt x="183" y="669"/>
                    </a:cubicBezTo>
                    <a:cubicBezTo>
                      <a:pt x="153" y="639"/>
                      <a:pt x="153" y="578"/>
                      <a:pt x="153" y="487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47"/>
              <p:cNvSpPr/>
              <p:nvPr/>
            </p:nvSpPr>
            <p:spPr>
              <a:xfrm>
                <a:off x="6375966" y="1918289"/>
                <a:ext cx="93557" cy="65497"/>
              </a:xfrm>
              <a:custGeom>
                <a:rect b="b" l="l" r="r" t="t"/>
                <a:pathLst>
                  <a:path extrusionOk="0" h="852" w="1217">
                    <a:moveTo>
                      <a:pt x="395" y="0"/>
                    </a:moveTo>
                    <a:cubicBezTo>
                      <a:pt x="365" y="0"/>
                      <a:pt x="304" y="0"/>
                      <a:pt x="243" y="31"/>
                    </a:cubicBezTo>
                    <a:cubicBezTo>
                      <a:pt x="213" y="61"/>
                      <a:pt x="183" y="92"/>
                      <a:pt x="152" y="152"/>
                    </a:cubicBezTo>
                    <a:lnTo>
                      <a:pt x="152" y="31"/>
                    </a:lnTo>
                    <a:lnTo>
                      <a:pt x="0" y="31"/>
                    </a:lnTo>
                    <a:lnTo>
                      <a:pt x="0" y="851"/>
                    </a:lnTo>
                    <a:lnTo>
                      <a:pt x="152" y="851"/>
                    </a:lnTo>
                    <a:lnTo>
                      <a:pt x="152" y="396"/>
                    </a:lnTo>
                    <a:cubicBezTo>
                      <a:pt x="152" y="304"/>
                      <a:pt x="152" y="244"/>
                      <a:pt x="213" y="183"/>
                    </a:cubicBezTo>
                    <a:cubicBezTo>
                      <a:pt x="243" y="152"/>
                      <a:pt x="304" y="122"/>
                      <a:pt x="365" y="122"/>
                    </a:cubicBezTo>
                    <a:cubicBezTo>
                      <a:pt x="426" y="122"/>
                      <a:pt x="487" y="152"/>
                      <a:pt x="487" y="183"/>
                    </a:cubicBezTo>
                    <a:cubicBezTo>
                      <a:pt x="517" y="213"/>
                      <a:pt x="547" y="274"/>
                      <a:pt x="547" y="365"/>
                    </a:cubicBezTo>
                    <a:lnTo>
                      <a:pt x="547" y="851"/>
                    </a:lnTo>
                    <a:lnTo>
                      <a:pt x="669" y="851"/>
                    </a:lnTo>
                    <a:lnTo>
                      <a:pt x="669" y="396"/>
                    </a:lnTo>
                    <a:cubicBezTo>
                      <a:pt x="669" y="304"/>
                      <a:pt x="699" y="244"/>
                      <a:pt x="730" y="183"/>
                    </a:cubicBezTo>
                    <a:cubicBezTo>
                      <a:pt x="791" y="152"/>
                      <a:pt x="851" y="122"/>
                      <a:pt x="912" y="122"/>
                    </a:cubicBezTo>
                    <a:cubicBezTo>
                      <a:pt x="973" y="122"/>
                      <a:pt x="1003" y="152"/>
                      <a:pt x="1034" y="183"/>
                    </a:cubicBezTo>
                    <a:cubicBezTo>
                      <a:pt x="1064" y="213"/>
                      <a:pt x="1094" y="274"/>
                      <a:pt x="1094" y="365"/>
                    </a:cubicBezTo>
                    <a:lnTo>
                      <a:pt x="1094" y="851"/>
                    </a:lnTo>
                    <a:lnTo>
                      <a:pt x="1216" y="851"/>
                    </a:lnTo>
                    <a:lnTo>
                      <a:pt x="1216" y="365"/>
                    </a:lnTo>
                    <a:cubicBezTo>
                      <a:pt x="1216" y="244"/>
                      <a:pt x="1186" y="152"/>
                      <a:pt x="1155" y="92"/>
                    </a:cubicBezTo>
                    <a:cubicBezTo>
                      <a:pt x="1094" y="31"/>
                      <a:pt x="1034" y="0"/>
                      <a:pt x="942" y="0"/>
                    </a:cubicBezTo>
                    <a:cubicBezTo>
                      <a:pt x="882" y="0"/>
                      <a:pt x="821" y="31"/>
                      <a:pt x="791" y="61"/>
                    </a:cubicBezTo>
                    <a:cubicBezTo>
                      <a:pt x="730" y="61"/>
                      <a:pt x="699" y="122"/>
                      <a:pt x="669" y="183"/>
                    </a:cubicBezTo>
                    <a:cubicBezTo>
                      <a:pt x="639" y="122"/>
                      <a:pt x="608" y="92"/>
                      <a:pt x="578" y="61"/>
                    </a:cubicBezTo>
                    <a:cubicBezTo>
                      <a:pt x="517" y="31"/>
                      <a:pt x="456" y="0"/>
                      <a:pt x="395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47"/>
              <p:cNvSpPr/>
              <p:nvPr/>
            </p:nvSpPr>
            <p:spPr>
              <a:xfrm>
                <a:off x="6490434" y="1918289"/>
                <a:ext cx="93557" cy="65497"/>
              </a:xfrm>
              <a:custGeom>
                <a:rect b="b" l="l" r="r" t="t"/>
                <a:pathLst>
                  <a:path extrusionOk="0" h="852" w="1217">
                    <a:moveTo>
                      <a:pt x="396" y="0"/>
                    </a:moveTo>
                    <a:cubicBezTo>
                      <a:pt x="335" y="0"/>
                      <a:pt x="305" y="0"/>
                      <a:pt x="244" y="31"/>
                    </a:cubicBezTo>
                    <a:cubicBezTo>
                      <a:pt x="213" y="61"/>
                      <a:pt x="153" y="92"/>
                      <a:pt x="122" y="152"/>
                    </a:cubicBezTo>
                    <a:lnTo>
                      <a:pt x="122" y="31"/>
                    </a:lnTo>
                    <a:lnTo>
                      <a:pt x="1" y="31"/>
                    </a:lnTo>
                    <a:lnTo>
                      <a:pt x="1" y="851"/>
                    </a:lnTo>
                    <a:lnTo>
                      <a:pt x="122" y="851"/>
                    </a:lnTo>
                    <a:lnTo>
                      <a:pt x="122" y="396"/>
                    </a:lnTo>
                    <a:cubicBezTo>
                      <a:pt x="122" y="304"/>
                      <a:pt x="153" y="244"/>
                      <a:pt x="183" y="183"/>
                    </a:cubicBezTo>
                    <a:cubicBezTo>
                      <a:pt x="244" y="152"/>
                      <a:pt x="305" y="122"/>
                      <a:pt x="365" y="122"/>
                    </a:cubicBezTo>
                    <a:cubicBezTo>
                      <a:pt x="426" y="122"/>
                      <a:pt x="457" y="152"/>
                      <a:pt x="487" y="183"/>
                    </a:cubicBezTo>
                    <a:cubicBezTo>
                      <a:pt x="517" y="213"/>
                      <a:pt x="548" y="274"/>
                      <a:pt x="548" y="365"/>
                    </a:cubicBezTo>
                    <a:lnTo>
                      <a:pt x="548" y="851"/>
                    </a:lnTo>
                    <a:lnTo>
                      <a:pt x="669" y="851"/>
                    </a:lnTo>
                    <a:lnTo>
                      <a:pt x="669" y="396"/>
                    </a:lnTo>
                    <a:cubicBezTo>
                      <a:pt x="669" y="304"/>
                      <a:pt x="700" y="244"/>
                      <a:pt x="730" y="183"/>
                    </a:cubicBezTo>
                    <a:cubicBezTo>
                      <a:pt x="761" y="152"/>
                      <a:pt x="821" y="122"/>
                      <a:pt x="912" y="122"/>
                    </a:cubicBezTo>
                    <a:cubicBezTo>
                      <a:pt x="973" y="122"/>
                      <a:pt x="1004" y="152"/>
                      <a:pt x="1034" y="183"/>
                    </a:cubicBezTo>
                    <a:cubicBezTo>
                      <a:pt x="1064" y="213"/>
                      <a:pt x="1064" y="274"/>
                      <a:pt x="1064" y="365"/>
                    </a:cubicBezTo>
                    <a:lnTo>
                      <a:pt x="1064" y="851"/>
                    </a:lnTo>
                    <a:lnTo>
                      <a:pt x="1216" y="851"/>
                    </a:lnTo>
                    <a:lnTo>
                      <a:pt x="1216" y="365"/>
                    </a:lnTo>
                    <a:cubicBezTo>
                      <a:pt x="1216" y="244"/>
                      <a:pt x="1186" y="152"/>
                      <a:pt x="1125" y="92"/>
                    </a:cubicBezTo>
                    <a:cubicBezTo>
                      <a:pt x="1095" y="31"/>
                      <a:pt x="1034" y="0"/>
                      <a:pt x="943" y="0"/>
                    </a:cubicBezTo>
                    <a:cubicBezTo>
                      <a:pt x="882" y="0"/>
                      <a:pt x="821" y="31"/>
                      <a:pt x="761" y="61"/>
                    </a:cubicBezTo>
                    <a:cubicBezTo>
                      <a:pt x="730" y="61"/>
                      <a:pt x="669" y="122"/>
                      <a:pt x="639" y="183"/>
                    </a:cubicBezTo>
                    <a:cubicBezTo>
                      <a:pt x="639" y="122"/>
                      <a:pt x="609" y="92"/>
                      <a:pt x="548" y="61"/>
                    </a:cubicBezTo>
                    <a:cubicBezTo>
                      <a:pt x="517" y="31"/>
                      <a:pt x="457" y="0"/>
                      <a:pt x="396" y="0"/>
                    </a:cubicBez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47"/>
              <p:cNvSpPr/>
              <p:nvPr/>
            </p:nvSpPr>
            <p:spPr>
              <a:xfrm>
                <a:off x="6597905" y="1920595"/>
                <a:ext cx="60885" cy="86561"/>
              </a:xfrm>
              <a:custGeom>
                <a:rect b="b" l="l" r="r" t="t"/>
                <a:pathLst>
                  <a:path extrusionOk="0" h="1126" w="792">
                    <a:moveTo>
                      <a:pt x="1" y="1"/>
                    </a:moveTo>
                    <a:lnTo>
                      <a:pt x="335" y="821"/>
                    </a:lnTo>
                    <a:lnTo>
                      <a:pt x="305" y="882"/>
                    </a:lnTo>
                    <a:cubicBezTo>
                      <a:pt x="274" y="943"/>
                      <a:pt x="244" y="973"/>
                      <a:pt x="244" y="1004"/>
                    </a:cubicBezTo>
                    <a:cubicBezTo>
                      <a:pt x="214" y="1004"/>
                      <a:pt x="183" y="1034"/>
                      <a:pt x="153" y="1034"/>
                    </a:cubicBezTo>
                    <a:lnTo>
                      <a:pt x="62" y="1034"/>
                    </a:lnTo>
                    <a:lnTo>
                      <a:pt x="62" y="1125"/>
                    </a:lnTo>
                    <a:lnTo>
                      <a:pt x="183" y="1125"/>
                    </a:lnTo>
                    <a:cubicBezTo>
                      <a:pt x="244" y="1125"/>
                      <a:pt x="274" y="1125"/>
                      <a:pt x="305" y="1095"/>
                    </a:cubicBezTo>
                    <a:cubicBezTo>
                      <a:pt x="366" y="1065"/>
                      <a:pt x="396" y="1004"/>
                      <a:pt x="426" y="913"/>
                    </a:cubicBezTo>
                    <a:lnTo>
                      <a:pt x="791" y="1"/>
                    </a:lnTo>
                    <a:lnTo>
                      <a:pt x="639" y="1"/>
                    </a:lnTo>
                    <a:lnTo>
                      <a:pt x="396" y="639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rgbClr val="3D465E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47"/>
              <p:cNvSpPr/>
              <p:nvPr/>
            </p:nvSpPr>
            <p:spPr>
              <a:xfrm>
                <a:off x="5282416" y="1254625"/>
                <a:ext cx="2600758" cy="2818084"/>
              </a:xfrm>
              <a:custGeom>
                <a:rect b="b" l="l" r="r" t="t"/>
                <a:pathLst>
                  <a:path extrusionOk="0" h="36658" w="33831">
                    <a:moveTo>
                      <a:pt x="32037" y="36657"/>
                    </a:moveTo>
                    <a:lnTo>
                      <a:pt x="1793" y="36657"/>
                    </a:lnTo>
                    <a:cubicBezTo>
                      <a:pt x="790" y="36657"/>
                      <a:pt x="0" y="35867"/>
                      <a:pt x="0" y="34864"/>
                    </a:cubicBezTo>
                    <a:lnTo>
                      <a:pt x="0" y="1793"/>
                    </a:lnTo>
                    <a:cubicBezTo>
                      <a:pt x="0" y="790"/>
                      <a:pt x="790" y="0"/>
                      <a:pt x="1793" y="0"/>
                    </a:cubicBezTo>
                    <a:lnTo>
                      <a:pt x="32037" y="0"/>
                    </a:lnTo>
                    <a:cubicBezTo>
                      <a:pt x="33040" y="0"/>
                      <a:pt x="33830" y="790"/>
                      <a:pt x="33830" y="1793"/>
                    </a:cubicBezTo>
                    <a:lnTo>
                      <a:pt x="33830" y="34864"/>
                    </a:lnTo>
                    <a:cubicBezTo>
                      <a:pt x="33830" y="35867"/>
                      <a:pt x="33040" y="36657"/>
                      <a:pt x="32037" y="366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0801400" scaled="0"/>
              </a:gradFill>
              <a:ln cap="flat" cmpd="sng" w="95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788" name="Google Shape;788;p47"/>
            <p:cNvPicPr preferRelativeResize="0"/>
            <p:nvPr/>
          </p:nvPicPr>
          <p:blipFill rotWithShape="1">
            <a:blip r:embed="rId3">
              <a:alphaModFix/>
            </a:blip>
            <a:srcRect b="27203" l="67062" r="4812" t="28207"/>
            <a:stretch/>
          </p:blipFill>
          <p:spPr>
            <a:xfrm>
              <a:off x="4984250" y="1345050"/>
              <a:ext cx="3292698" cy="2173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9" name="Google Shape;789;p47"/>
            <p:cNvSpPr/>
            <p:nvPr/>
          </p:nvSpPr>
          <p:spPr>
            <a:xfrm>
              <a:off x="6340075" y="1345050"/>
              <a:ext cx="796500" cy="839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790" name="Google Shape;790;p47"/>
          <p:cNvGrpSpPr/>
          <p:nvPr/>
        </p:nvGrpSpPr>
        <p:grpSpPr>
          <a:xfrm>
            <a:off x="5623277" y="4147058"/>
            <a:ext cx="3378645" cy="537987"/>
            <a:chOff x="5282416" y="1254625"/>
            <a:chExt cx="2600758" cy="2818159"/>
          </a:xfrm>
        </p:grpSpPr>
        <p:sp>
          <p:nvSpPr>
            <p:cNvPr id="791" name="Google Shape;791;p47"/>
            <p:cNvSpPr/>
            <p:nvPr/>
          </p:nvSpPr>
          <p:spPr>
            <a:xfrm>
              <a:off x="5282416" y="1254700"/>
              <a:ext cx="2600758" cy="2818084"/>
            </a:xfrm>
            <a:custGeom>
              <a:rect b="b" l="l" r="r" t="t"/>
              <a:pathLst>
                <a:path extrusionOk="0" h="36658" w="33831">
                  <a:moveTo>
                    <a:pt x="32037" y="36657"/>
                  </a:moveTo>
                  <a:lnTo>
                    <a:pt x="1793" y="36657"/>
                  </a:lnTo>
                  <a:cubicBezTo>
                    <a:pt x="790" y="36657"/>
                    <a:pt x="0" y="35867"/>
                    <a:pt x="0" y="34864"/>
                  </a:cubicBezTo>
                  <a:lnTo>
                    <a:pt x="0" y="1793"/>
                  </a:lnTo>
                  <a:cubicBezTo>
                    <a:pt x="0" y="790"/>
                    <a:pt x="790" y="0"/>
                    <a:pt x="1793" y="0"/>
                  </a:cubicBezTo>
                  <a:lnTo>
                    <a:pt x="32037" y="0"/>
                  </a:lnTo>
                  <a:cubicBezTo>
                    <a:pt x="33040" y="0"/>
                    <a:pt x="33830" y="790"/>
                    <a:pt x="33830" y="1793"/>
                  </a:cubicBezTo>
                  <a:lnTo>
                    <a:pt x="33830" y="34864"/>
                  </a:lnTo>
                  <a:cubicBezTo>
                    <a:pt x="33830" y="35867"/>
                    <a:pt x="33040" y="36657"/>
                    <a:pt x="32037" y="36657"/>
                  </a:cubicBezTo>
                  <a:close/>
                </a:path>
              </a:pathLst>
            </a:custGeom>
            <a:solidFill>
              <a:srgbClr val="77C2DD"/>
            </a:solidFill>
            <a:ln cap="flat" cmpd="sng" w="45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5282416" y="1714953"/>
              <a:ext cx="2591379" cy="77"/>
            </a:xfrm>
            <a:custGeom>
              <a:rect b="b" l="l" r="r" t="t"/>
              <a:pathLst>
                <a:path extrusionOk="0" fill="none" h="1" w="33709">
                  <a:moveTo>
                    <a:pt x="0" y="1"/>
                  </a:moveTo>
                  <a:lnTo>
                    <a:pt x="33709" y="1"/>
                  </a:lnTo>
                </a:path>
              </a:pathLst>
            </a:custGeom>
            <a:noFill/>
            <a:ln cap="flat" cmpd="sng" w="68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5457614" y="1425210"/>
              <a:ext cx="105242" cy="105242"/>
            </a:xfrm>
            <a:custGeom>
              <a:rect b="b" l="l" r="r" t="t"/>
              <a:pathLst>
                <a:path extrusionOk="0" fill="none" h="1369" w="1369">
                  <a:moveTo>
                    <a:pt x="1369" y="700"/>
                  </a:moveTo>
                  <a:cubicBezTo>
                    <a:pt x="1369" y="305"/>
                    <a:pt x="1065" y="1"/>
                    <a:pt x="669" y="1"/>
                  </a:cubicBez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5" y="1369"/>
                    <a:pt x="1369" y="1065"/>
                    <a:pt x="1369" y="700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5660949" y="1425210"/>
              <a:ext cx="107548" cy="105242"/>
            </a:xfrm>
            <a:custGeom>
              <a:rect b="b" l="l" r="r" t="t"/>
              <a:pathLst>
                <a:path extrusionOk="0" fill="none" h="1369" w="1399">
                  <a:moveTo>
                    <a:pt x="1398" y="700"/>
                  </a:moveTo>
                  <a:cubicBezTo>
                    <a:pt x="1398" y="305"/>
                    <a:pt x="1094" y="1"/>
                    <a:pt x="699" y="1"/>
                  </a:cubicBezTo>
                  <a:cubicBezTo>
                    <a:pt x="334" y="1"/>
                    <a:pt x="0" y="305"/>
                    <a:pt x="0" y="700"/>
                  </a:cubicBezTo>
                  <a:cubicBezTo>
                    <a:pt x="0" y="1065"/>
                    <a:pt x="334" y="1369"/>
                    <a:pt x="699" y="1369"/>
                  </a:cubicBezTo>
                  <a:cubicBezTo>
                    <a:pt x="1094" y="1369"/>
                    <a:pt x="1398" y="1065"/>
                    <a:pt x="1398" y="700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5866514" y="1425210"/>
              <a:ext cx="107625" cy="105242"/>
            </a:xfrm>
            <a:custGeom>
              <a:rect b="b" l="l" r="r" t="t"/>
              <a:pathLst>
                <a:path extrusionOk="0" fill="none" h="1369" w="1400">
                  <a:moveTo>
                    <a:pt x="1399" y="700"/>
                  </a:moveTo>
                  <a:cubicBezTo>
                    <a:pt x="1399" y="305"/>
                    <a:pt x="1065" y="1"/>
                    <a:pt x="700" y="1"/>
                  </a:cubicBez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99" y="1065"/>
                    <a:pt x="1399" y="700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5455308" y="2208032"/>
              <a:ext cx="2268966" cy="460404"/>
            </a:xfrm>
            <a:custGeom>
              <a:rect b="b" l="l" r="r" t="t"/>
              <a:pathLst>
                <a:path extrusionOk="0" h="5989" w="29515">
                  <a:moveTo>
                    <a:pt x="1915" y="0"/>
                  </a:moveTo>
                  <a:cubicBezTo>
                    <a:pt x="851" y="0"/>
                    <a:pt x="0" y="851"/>
                    <a:pt x="0" y="1915"/>
                  </a:cubicBezTo>
                  <a:lnTo>
                    <a:pt x="0" y="4073"/>
                  </a:lnTo>
                  <a:cubicBezTo>
                    <a:pt x="0" y="5137"/>
                    <a:pt x="851" y="5988"/>
                    <a:pt x="1915" y="5988"/>
                  </a:cubicBezTo>
                  <a:lnTo>
                    <a:pt x="27600" y="5988"/>
                  </a:lnTo>
                  <a:cubicBezTo>
                    <a:pt x="28663" y="5988"/>
                    <a:pt x="29515" y="5137"/>
                    <a:pt x="29515" y="4073"/>
                  </a:cubicBezTo>
                  <a:lnTo>
                    <a:pt x="29515" y="1915"/>
                  </a:lnTo>
                  <a:cubicBezTo>
                    <a:pt x="29515" y="851"/>
                    <a:pt x="28663" y="0"/>
                    <a:pt x="27600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5567469" y="2294517"/>
              <a:ext cx="299121" cy="299121"/>
            </a:xfrm>
            <a:custGeom>
              <a:rect b="b" l="l" r="r" t="t"/>
              <a:pathLst>
                <a:path extrusionOk="0" h="3891" w="3891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5642192" y="2357554"/>
              <a:ext cx="147293" cy="151982"/>
            </a:xfrm>
            <a:custGeom>
              <a:rect b="b" l="l" r="r" t="t"/>
              <a:pathLst>
                <a:path extrusionOk="0" h="1977" w="1916">
                  <a:moveTo>
                    <a:pt x="1916" y="1976"/>
                  </a:moveTo>
                  <a:cubicBezTo>
                    <a:pt x="1916" y="1521"/>
                    <a:pt x="1612" y="1095"/>
                    <a:pt x="1247" y="943"/>
                  </a:cubicBezTo>
                  <a:cubicBezTo>
                    <a:pt x="1369" y="852"/>
                    <a:pt x="1460" y="700"/>
                    <a:pt x="1460" y="517"/>
                  </a:cubicBezTo>
                  <a:cubicBezTo>
                    <a:pt x="1460" y="244"/>
                    <a:pt x="1247" y="1"/>
                    <a:pt x="974" y="1"/>
                  </a:cubicBezTo>
                  <a:cubicBezTo>
                    <a:pt x="670" y="1"/>
                    <a:pt x="457" y="244"/>
                    <a:pt x="457" y="517"/>
                  </a:cubicBezTo>
                  <a:cubicBezTo>
                    <a:pt x="457" y="700"/>
                    <a:pt x="548" y="852"/>
                    <a:pt x="700" y="943"/>
                  </a:cubicBezTo>
                  <a:cubicBezTo>
                    <a:pt x="305" y="1095"/>
                    <a:pt x="1" y="1521"/>
                    <a:pt x="1" y="1976"/>
                  </a:cubicBezTo>
                  <a:close/>
                </a:path>
              </a:pathLst>
            </a:custGeom>
            <a:solidFill>
              <a:srgbClr val="F6F6F6"/>
            </a:solidFill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5990360" y="2439350"/>
              <a:ext cx="1198789" cy="77"/>
            </a:xfrm>
            <a:custGeom>
              <a:rect b="b" l="l" r="r" t="t"/>
              <a:pathLst>
                <a:path extrusionOk="0" fill="none" h="1" w="15594">
                  <a:moveTo>
                    <a:pt x="1" y="1"/>
                  </a:moveTo>
                  <a:lnTo>
                    <a:pt x="15594" y="1"/>
                  </a:lnTo>
                </a:path>
              </a:pathLst>
            </a:custGeom>
            <a:noFill/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7"/>
            <p:cNvSpPr/>
            <p:nvPr/>
          </p:nvSpPr>
          <p:spPr>
            <a:xfrm>
              <a:off x="5455308" y="2785212"/>
              <a:ext cx="2268966" cy="458021"/>
            </a:xfrm>
            <a:custGeom>
              <a:rect b="b" l="l" r="r" t="t"/>
              <a:pathLst>
                <a:path extrusionOk="0" h="5958" w="29515">
                  <a:moveTo>
                    <a:pt x="1915" y="0"/>
                  </a:moveTo>
                  <a:cubicBezTo>
                    <a:pt x="851" y="0"/>
                    <a:pt x="0" y="851"/>
                    <a:pt x="0" y="1885"/>
                  </a:cubicBezTo>
                  <a:lnTo>
                    <a:pt x="0" y="4073"/>
                  </a:lnTo>
                  <a:cubicBezTo>
                    <a:pt x="0" y="5107"/>
                    <a:pt x="851" y="5958"/>
                    <a:pt x="1915" y="5958"/>
                  </a:cubicBezTo>
                  <a:lnTo>
                    <a:pt x="27600" y="5958"/>
                  </a:lnTo>
                  <a:cubicBezTo>
                    <a:pt x="28663" y="5958"/>
                    <a:pt x="29515" y="5107"/>
                    <a:pt x="29515" y="4073"/>
                  </a:cubicBezTo>
                  <a:lnTo>
                    <a:pt x="29515" y="1885"/>
                  </a:lnTo>
                  <a:cubicBezTo>
                    <a:pt x="29515" y="851"/>
                    <a:pt x="28663" y="0"/>
                    <a:pt x="27600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5567469" y="2869314"/>
              <a:ext cx="299121" cy="299121"/>
            </a:xfrm>
            <a:custGeom>
              <a:rect b="b" l="l" r="r" t="t"/>
              <a:pathLst>
                <a:path extrusionOk="0" h="3891" w="3891">
                  <a:moveTo>
                    <a:pt x="1946" y="0"/>
                  </a:moveTo>
                  <a:cubicBezTo>
                    <a:pt x="851" y="0"/>
                    <a:pt x="0" y="882"/>
                    <a:pt x="0" y="1946"/>
                  </a:cubicBezTo>
                  <a:cubicBezTo>
                    <a:pt x="0" y="3040"/>
                    <a:pt x="851" y="3891"/>
                    <a:pt x="1946" y="3891"/>
                  </a:cubicBezTo>
                  <a:cubicBezTo>
                    <a:pt x="3009" y="3891"/>
                    <a:pt x="3891" y="3040"/>
                    <a:pt x="3891" y="1946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5642192" y="2934735"/>
              <a:ext cx="147293" cy="149599"/>
            </a:xfrm>
            <a:custGeom>
              <a:rect b="b" l="l" r="r" t="t"/>
              <a:pathLst>
                <a:path extrusionOk="0" h="1946" w="1916">
                  <a:moveTo>
                    <a:pt x="1916" y="1946"/>
                  </a:moveTo>
                  <a:cubicBezTo>
                    <a:pt x="1916" y="1520"/>
                    <a:pt x="1612" y="1064"/>
                    <a:pt x="1247" y="912"/>
                  </a:cubicBezTo>
                  <a:cubicBezTo>
                    <a:pt x="1369" y="821"/>
                    <a:pt x="1460" y="669"/>
                    <a:pt x="1460" y="487"/>
                  </a:cubicBezTo>
                  <a:cubicBezTo>
                    <a:pt x="1460" y="213"/>
                    <a:pt x="1247" y="0"/>
                    <a:pt x="974" y="0"/>
                  </a:cubicBezTo>
                  <a:cubicBezTo>
                    <a:pt x="670" y="0"/>
                    <a:pt x="457" y="213"/>
                    <a:pt x="457" y="487"/>
                  </a:cubicBezTo>
                  <a:cubicBezTo>
                    <a:pt x="457" y="669"/>
                    <a:pt x="548" y="821"/>
                    <a:pt x="700" y="912"/>
                  </a:cubicBezTo>
                  <a:cubicBezTo>
                    <a:pt x="305" y="1064"/>
                    <a:pt x="1" y="1520"/>
                    <a:pt x="1" y="1946"/>
                  </a:cubicBezTo>
                  <a:close/>
                </a:path>
              </a:pathLst>
            </a:custGeom>
            <a:solidFill>
              <a:srgbClr val="F6F6F6"/>
            </a:solidFill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5990360" y="3014147"/>
              <a:ext cx="1451169" cy="77"/>
            </a:xfrm>
            <a:custGeom>
              <a:rect b="b" l="l" r="r" t="t"/>
              <a:pathLst>
                <a:path extrusionOk="0" fill="none" h="1" w="18877">
                  <a:moveTo>
                    <a:pt x="1" y="1"/>
                  </a:moveTo>
                  <a:lnTo>
                    <a:pt x="18877" y="1"/>
                  </a:lnTo>
                </a:path>
              </a:pathLst>
            </a:custGeom>
            <a:noFill/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5455308" y="3360009"/>
              <a:ext cx="2268966" cy="460404"/>
            </a:xfrm>
            <a:custGeom>
              <a:rect b="b" l="l" r="r" t="t"/>
              <a:pathLst>
                <a:path extrusionOk="0" h="5989" w="29515">
                  <a:moveTo>
                    <a:pt x="1915" y="0"/>
                  </a:moveTo>
                  <a:cubicBezTo>
                    <a:pt x="851" y="0"/>
                    <a:pt x="0" y="852"/>
                    <a:pt x="0" y="1915"/>
                  </a:cubicBezTo>
                  <a:lnTo>
                    <a:pt x="0" y="4073"/>
                  </a:lnTo>
                  <a:cubicBezTo>
                    <a:pt x="0" y="5137"/>
                    <a:pt x="851" y="5988"/>
                    <a:pt x="1915" y="5988"/>
                  </a:cubicBezTo>
                  <a:lnTo>
                    <a:pt x="27600" y="5988"/>
                  </a:lnTo>
                  <a:cubicBezTo>
                    <a:pt x="28663" y="5988"/>
                    <a:pt x="29515" y="5137"/>
                    <a:pt x="29515" y="4073"/>
                  </a:cubicBezTo>
                  <a:lnTo>
                    <a:pt x="29515" y="1915"/>
                  </a:lnTo>
                  <a:cubicBezTo>
                    <a:pt x="29515" y="852"/>
                    <a:pt x="28663" y="0"/>
                    <a:pt x="27600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5567469" y="3446494"/>
              <a:ext cx="299121" cy="299121"/>
            </a:xfrm>
            <a:custGeom>
              <a:rect b="b" l="l" r="r" t="t"/>
              <a:pathLst>
                <a:path extrusionOk="0" h="3891" w="3891">
                  <a:moveTo>
                    <a:pt x="1946" y="0"/>
                  </a:moveTo>
                  <a:cubicBezTo>
                    <a:pt x="851" y="0"/>
                    <a:pt x="0" y="851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51"/>
                    <a:pt x="3009" y="0"/>
                    <a:pt x="1946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5642192" y="3509532"/>
              <a:ext cx="147293" cy="149676"/>
            </a:xfrm>
            <a:custGeom>
              <a:rect b="b" l="l" r="r" t="t"/>
              <a:pathLst>
                <a:path extrusionOk="0" h="1947" w="1916">
                  <a:moveTo>
                    <a:pt x="1916" y="1946"/>
                  </a:moveTo>
                  <a:cubicBezTo>
                    <a:pt x="1916" y="1521"/>
                    <a:pt x="1612" y="1095"/>
                    <a:pt x="1247" y="943"/>
                  </a:cubicBezTo>
                  <a:cubicBezTo>
                    <a:pt x="1369" y="852"/>
                    <a:pt x="1460" y="700"/>
                    <a:pt x="1460" y="517"/>
                  </a:cubicBezTo>
                  <a:cubicBezTo>
                    <a:pt x="1460" y="214"/>
                    <a:pt x="1247" y="1"/>
                    <a:pt x="974" y="1"/>
                  </a:cubicBezTo>
                  <a:cubicBezTo>
                    <a:pt x="670" y="1"/>
                    <a:pt x="457" y="214"/>
                    <a:pt x="457" y="517"/>
                  </a:cubicBezTo>
                  <a:cubicBezTo>
                    <a:pt x="457" y="669"/>
                    <a:pt x="548" y="852"/>
                    <a:pt x="700" y="943"/>
                  </a:cubicBezTo>
                  <a:cubicBezTo>
                    <a:pt x="305" y="1095"/>
                    <a:pt x="1" y="1521"/>
                    <a:pt x="1" y="1946"/>
                  </a:cubicBezTo>
                  <a:close/>
                </a:path>
              </a:pathLst>
            </a:custGeom>
            <a:solidFill>
              <a:srgbClr val="F6F6F6"/>
            </a:solidFill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5990360" y="3589021"/>
              <a:ext cx="853005" cy="77"/>
            </a:xfrm>
            <a:custGeom>
              <a:rect b="b" l="l" r="r" t="t"/>
              <a:pathLst>
                <a:path extrusionOk="0" fill="none" h="1" w="11096">
                  <a:moveTo>
                    <a:pt x="1" y="0"/>
                  </a:moveTo>
                  <a:lnTo>
                    <a:pt x="11095" y="0"/>
                  </a:lnTo>
                </a:path>
              </a:pathLst>
            </a:custGeom>
            <a:noFill/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5464610" y="1897225"/>
              <a:ext cx="58502" cy="88867"/>
            </a:xfrm>
            <a:custGeom>
              <a:rect b="b" l="l" r="r" t="t"/>
              <a:pathLst>
                <a:path extrusionOk="0" h="1156" w="761">
                  <a:moveTo>
                    <a:pt x="396" y="1"/>
                  </a:moveTo>
                  <a:cubicBezTo>
                    <a:pt x="274" y="1"/>
                    <a:pt x="153" y="31"/>
                    <a:pt x="92" y="92"/>
                  </a:cubicBezTo>
                  <a:cubicBezTo>
                    <a:pt x="31" y="153"/>
                    <a:pt x="1" y="214"/>
                    <a:pt x="1" y="305"/>
                  </a:cubicBezTo>
                  <a:cubicBezTo>
                    <a:pt x="1" y="396"/>
                    <a:pt x="31" y="457"/>
                    <a:pt x="62" y="518"/>
                  </a:cubicBezTo>
                  <a:cubicBezTo>
                    <a:pt x="122" y="548"/>
                    <a:pt x="214" y="609"/>
                    <a:pt x="305" y="609"/>
                  </a:cubicBezTo>
                  <a:lnTo>
                    <a:pt x="396" y="639"/>
                  </a:lnTo>
                  <a:cubicBezTo>
                    <a:pt x="487" y="639"/>
                    <a:pt x="548" y="670"/>
                    <a:pt x="578" y="700"/>
                  </a:cubicBezTo>
                  <a:cubicBezTo>
                    <a:pt x="609" y="730"/>
                    <a:pt x="609" y="791"/>
                    <a:pt x="609" y="821"/>
                  </a:cubicBezTo>
                  <a:cubicBezTo>
                    <a:pt x="609" y="882"/>
                    <a:pt x="609" y="943"/>
                    <a:pt x="548" y="973"/>
                  </a:cubicBezTo>
                  <a:cubicBezTo>
                    <a:pt x="487" y="1004"/>
                    <a:pt x="426" y="1034"/>
                    <a:pt x="335" y="1034"/>
                  </a:cubicBezTo>
                  <a:cubicBezTo>
                    <a:pt x="305" y="1034"/>
                    <a:pt x="244" y="1034"/>
                    <a:pt x="183" y="1004"/>
                  </a:cubicBezTo>
                  <a:cubicBezTo>
                    <a:pt x="122" y="973"/>
                    <a:pt x="62" y="973"/>
                    <a:pt x="1" y="913"/>
                  </a:cubicBezTo>
                  <a:lnTo>
                    <a:pt x="1" y="1065"/>
                  </a:lnTo>
                  <a:cubicBezTo>
                    <a:pt x="62" y="1095"/>
                    <a:pt x="122" y="1125"/>
                    <a:pt x="183" y="1125"/>
                  </a:cubicBezTo>
                  <a:cubicBezTo>
                    <a:pt x="244" y="1156"/>
                    <a:pt x="305" y="1156"/>
                    <a:pt x="335" y="1156"/>
                  </a:cubicBezTo>
                  <a:cubicBezTo>
                    <a:pt x="487" y="1156"/>
                    <a:pt x="609" y="1125"/>
                    <a:pt x="670" y="1065"/>
                  </a:cubicBezTo>
                  <a:cubicBezTo>
                    <a:pt x="730" y="1004"/>
                    <a:pt x="761" y="943"/>
                    <a:pt x="761" y="821"/>
                  </a:cubicBezTo>
                  <a:cubicBezTo>
                    <a:pt x="761" y="730"/>
                    <a:pt x="761" y="670"/>
                    <a:pt x="700" y="609"/>
                  </a:cubicBezTo>
                  <a:cubicBezTo>
                    <a:pt x="639" y="548"/>
                    <a:pt x="548" y="518"/>
                    <a:pt x="457" y="487"/>
                  </a:cubicBezTo>
                  <a:lnTo>
                    <a:pt x="366" y="487"/>
                  </a:lnTo>
                  <a:cubicBezTo>
                    <a:pt x="274" y="457"/>
                    <a:pt x="214" y="426"/>
                    <a:pt x="183" y="426"/>
                  </a:cubicBezTo>
                  <a:cubicBezTo>
                    <a:pt x="153" y="396"/>
                    <a:pt x="153" y="366"/>
                    <a:pt x="153" y="305"/>
                  </a:cubicBezTo>
                  <a:cubicBezTo>
                    <a:pt x="153" y="244"/>
                    <a:pt x="153" y="214"/>
                    <a:pt x="214" y="183"/>
                  </a:cubicBezTo>
                  <a:cubicBezTo>
                    <a:pt x="244" y="122"/>
                    <a:pt x="305" y="122"/>
                    <a:pt x="396" y="122"/>
                  </a:cubicBezTo>
                  <a:cubicBezTo>
                    <a:pt x="457" y="122"/>
                    <a:pt x="487" y="122"/>
                    <a:pt x="548" y="153"/>
                  </a:cubicBezTo>
                  <a:cubicBezTo>
                    <a:pt x="609" y="153"/>
                    <a:pt x="639" y="183"/>
                    <a:pt x="700" y="214"/>
                  </a:cubicBezTo>
                  <a:lnTo>
                    <a:pt x="700" y="62"/>
                  </a:lnTo>
                  <a:cubicBezTo>
                    <a:pt x="639" y="31"/>
                    <a:pt x="609" y="31"/>
                    <a:pt x="548" y="1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5537103" y="1918289"/>
              <a:ext cx="58502" cy="67804"/>
            </a:xfrm>
            <a:custGeom>
              <a:rect b="b" l="l" r="r" t="t"/>
              <a:pathLst>
                <a:path extrusionOk="0" h="882" w="761">
                  <a:moveTo>
                    <a:pt x="395" y="122"/>
                  </a:moveTo>
                  <a:cubicBezTo>
                    <a:pt x="486" y="122"/>
                    <a:pt x="517" y="152"/>
                    <a:pt x="578" y="183"/>
                  </a:cubicBezTo>
                  <a:cubicBezTo>
                    <a:pt x="608" y="244"/>
                    <a:pt x="638" y="304"/>
                    <a:pt x="638" y="365"/>
                  </a:cubicBezTo>
                  <a:lnTo>
                    <a:pt x="152" y="365"/>
                  </a:lnTo>
                  <a:cubicBezTo>
                    <a:pt x="152" y="274"/>
                    <a:pt x="183" y="213"/>
                    <a:pt x="213" y="183"/>
                  </a:cubicBezTo>
                  <a:cubicBezTo>
                    <a:pt x="274" y="152"/>
                    <a:pt x="335" y="122"/>
                    <a:pt x="395" y="122"/>
                  </a:cubicBezTo>
                  <a:close/>
                  <a:moveTo>
                    <a:pt x="395" y="0"/>
                  </a:moveTo>
                  <a:cubicBezTo>
                    <a:pt x="274" y="0"/>
                    <a:pt x="183" y="31"/>
                    <a:pt x="122" y="122"/>
                  </a:cubicBezTo>
                  <a:cubicBezTo>
                    <a:pt x="31" y="213"/>
                    <a:pt x="0" y="304"/>
                    <a:pt x="0" y="456"/>
                  </a:cubicBezTo>
                  <a:cubicBezTo>
                    <a:pt x="0" y="578"/>
                    <a:pt x="31" y="669"/>
                    <a:pt x="122" y="760"/>
                  </a:cubicBezTo>
                  <a:cubicBezTo>
                    <a:pt x="183" y="851"/>
                    <a:pt x="304" y="882"/>
                    <a:pt x="426" y="882"/>
                  </a:cubicBezTo>
                  <a:cubicBezTo>
                    <a:pt x="486" y="882"/>
                    <a:pt x="547" y="882"/>
                    <a:pt x="578" y="851"/>
                  </a:cubicBezTo>
                  <a:cubicBezTo>
                    <a:pt x="638" y="851"/>
                    <a:pt x="699" y="821"/>
                    <a:pt x="730" y="821"/>
                  </a:cubicBezTo>
                  <a:lnTo>
                    <a:pt x="730" y="669"/>
                  </a:lnTo>
                  <a:cubicBezTo>
                    <a:pt x="699" y="699"/>
                    <a:pt x="638" y="730"/>
                    <a:pt x="578" y="730"/>
                  </a:cubicBezTo>
                  <a:cubicBezTo>
                    <a:pt x="547" y="760"/>
                    <a:pt x="486" y="760"/>
                    <a:pt x="426" y="760"/>
                  </a:cubicBezTo>
                  <a:cubicBezTo>
                    <a:pt x="335" y="760"/>
                    <a:pt x="274" y="730"/>
                    <a:pt x="213" y="699"/>
                  </a:cubicBezTo>
                  <a:cubicBezTo>
                    <a:pt x="183" y="639"/>
                    <a:pt x="152" y="578"/>
                    <a:pt x="152" y="456"/>
                  </a:cubicBezTo>
                  <a:lnTo>
                    <a:pt x="760" y="456"/>
                  </a:lnTo>
                  <a:lnTo>
                    <a:pt x="760" y="396"/>
                  </a:lnTo>
                  <a:cubicBezTo>
                    <a:pt x="760" y="274"/>
                    <a:pt x="730" y="183"/>
                    <a:pt x="669" y="122"/>
                  </a:cubicBezTo>
                  <a:cubicBezTo>
                    <a:pt x="608" y="31"/>
                    <a:pt x="517" y="0"/>
                    <a:pt x="395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5609520" y="1894918"/>
              <a:ext cx="56119" cy="91174"/>
            </a:xfrm>
            <a:custGeom>
              <a:rect b="b" l="l" r="r" t="t"/>
              <a:pathLst>
                <a:path extrusionOk="0" h="1186" w="730">
                  <a:moveTo>
                    <a:pt x="365" y="426"/>
                  </a:moveTo>
                  <a:cubicBezTo>
                    <a:pt x="426" y="426"/>
                    <a:pt x="487" y="456"/>
                    <a:pt x="548" y="517"/>
                  </a:cubicBezTo>
                  <a:cubicBezTo>
                    <a:pt x="578" y="578"/>
                    <a:pt x="608" y="639"/>
                    <a:pt x="608" y="730"/>
                  </a:cubicBezTo>
                  <a:cubicBezTo>
                    <a:pt x="608" y="851"/>
                    <a:pt x="578" y="912"/>
                    <a:pt x="548" y="973"/>
                  </a:cubicBezTo>
                  <a:cubicBezTo>
                    <a:pt x="487" y="1034"/>
                    <a:pt x="426" y="1064"/>
                    <a:pt x="365" y="1064"/>
                  </a:cubicBezTo>
                  <a:cubicBezTo>
                    <a:pt x="304" y="1064"/>
                    <a:pt x="244" y="1034"/>
                    <a:pt x="183" y="973"/>
                  </a:cubicBezTo>
                  <a:cubicBezTo>
                    <a:pt x="152" y="912"/>
                    <a:pt x="122" y="851"/>
                    <a:pt x="122" y="730"/>
                  </a:cubicBezTo>
                  <a:cubicBezTo>
                    <a:pt x="122" y="639"/>
                    <a:pt x="152" y="578"/>
                    <a:pt x="183" y="517"/>
                  </a:cubicBezTo>
                  <a:cubicBezTo>
                    <a:pt x="244" y="456"/>
                    <a:pt x="304" y="426"/>
                    <a:pt x="365" y="426"/>
                  </a:cubicBezTo>
                  <a:close/>
                  <a:moveTo>
                    <a:pt x="608" y="0"/>
                  </a:moveTo>
                  <a:lnTo>
                    <a:pt x="608" y="456"/>
                  </a:lnTo>
                  <a:cubicBezTo>
                    <a:pt x="578" y="396"/>
                    <a:pt x="548" y="365"/>
                    <a:pt x="487" y="335"/>
                  </a:cubicBezTo>
                  <a:cubicBezTo>
                    <a:pt x="456" y="304"/>
                    <a:pt x="396" y="304"/>
                    <a:pt x="335" y="304"/>
                  </a:cubicBezTo>
                  <a:cubicBezTo>
                    <a:pt x="244" y="304"/>
                    <a:pt x="152" y="335"/>
                    <a:pt x="92" y="426"/>
                  </a:cubicBezTo>
                  <a:cubicBezTo>
                    <a:pt x="31" y="517"/>
                    <a:pt x="0" y="608"/>
                    <a:pt x="0" y="730"/>
                  </a:cubicBezTo>
                  <a:cubicBezTo>
                    <a:pt x="0" y="882"/>
                    <a:pt x="31" y="973"/>
                    <a:pt x="92" y="1064"/>
                  </a:cubicBezTo>
                  <a:cubicBezTo>
                    <a:pt x="152" y="1125"/>
                    <a:pt x="244" y="1186"/>
                    <a:pt x="335" y="1186"/>
                  </a:cubicBezTo>
                  <a:cubicBezTo>
                    <a:pt x="396" y="1186"/>
                    <a:pt x="456" y="1155"/>
                    <a:pt x="487" y="1155"/>
                  </a:cubicBezTo>
                  <a:cubicBezTo>
                    <a:pt x="548" y="1125"/>
                    <a:pt x="578" y="1095"/>
                    <a:pt x="608" y="1034"/>
                  </a:cubicBezTo>
                  <a:lnTo>
                    <a:pt x="608" y="1155"/>
                  </a:lnTo>
                  <a:lnTo>
                    <a:pt x="730" y="1155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5726370" y="1899608"/>
              <a:ext cx="70187" cy="84178"/>
            </a:xfrm>
            <a:custGeom>
              <a:rect b="b" l="l" r="r" t="t"/>
              <a:pathLst>
                <a:path extrusionOk="0" h="1095" w="913">
                  <a:moveTo>
                    <a:pt x="304" y="122"/>
                  </a:moveTo>
                  <a:cubicBezTo>
                    <a:pt x="456" y="122"/>
                    <a:pt x="578" y="152"/>
                    <a:pt x="639" y="213"/>
                  </a:cubicBezTo>
                  <a:cubicBezTo>
                    <a:pt x="730" y="274"/>
                    <a:pt x="760" y="395"/>
                    <a:pt x="760" y="547"/>
                  </a:cubicBezTo>
                  <a:cubicBezTo>
                    <a:pt x="760" y="699"/>
                    <a:pt x="730" y="790"/>
                    <a:pt x="639" y="882"/>
                  </a:cubicBezTo>
                  <a:cubicBezTo>
                    <a:pt x="578" y="942"/>
                    <a:pt x="456" y="973"/>
                    <a:pt x="304" y="973"/>
                  </a:cubicBezTo>
                  <a:lnTo>
                    <a:pt x="122" y="973"/>
                  </a:lnTo>
                  <a:lnTo>
                    <a:pt x="122" y="122"/>
                  </a:lnTo>
                  <a:close/>
                  <a:moveTo>
                    <a:pt x="0" y="0"/>
                  </a:moveTo>
                  <a:lnTo>
                    <a:pt x="0" y="1094"/>
                  </a:lnTo>
                  <a:lnTo>
                    <a:pt x="304" y="1094"/>
                  </a:lnTo>
                  <a:cubicBezTo>
                    <a:pt x="517" y="1094"/>
                    <a:pt x="669" y="1064"/>
                    <a:pt x="760" y="973"/>
                  </a:cubicBezTo>
                  <a:cubicBezTo>
                    <a:pt x="882" y="882"/>
                    <a:pt x="912" y="730"/>
                    <a:pt x="912" y="547"/>
                  </a:cubicBezTo>
                  <a:cubicBezTo>
                    <a:pt x="912" y="365"/>
                    <a:pt x="882" y="213"/>
                    <a:pt x="760" y="122"/>
                  </a:cubicBezTo>
                  <a:cubicBezTo>
                    <a:pt x="669" y="31"/>
                    <a:pt x="517" y="0"/>
                    <a:pt x="304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5815161" y="1894918"/>
              <a:ext cx="9379" cy="88867"/>
            </a:xfrm>
            <a:custGeom>
              <a:rect b="b" l="l" r="r" t="t"/>
              <a:pathLst>
                <a:path extrusionOk="0" h="1156" w="122">
                  <a:moveTo>
                    <a:pt x="0" y="0"/>
                  </a:moveTo>
                  <a:lnTo>
                    <a:pt x="0" y="183"/>
                  </a:lnTo>
                  <a:lnTo>
                    <a:pt x="122" y="183"/>
                  </a:lnTo>
                  <a:lnTo>
                    <a:pt x="122" y="0"/>
                  </a:lnTo>
                  <a:close/>
                  <a:moveTo>
                    <a:pt x="0" y="335"/>
                  </a:moveTo>
                  <a:lnTo>
                    <a:pt x="0" y="1155"/>
                  </a:lnTo>
                  <a:lnTo>
                    <a:pt x="122" y="1155"/>
                  </a:lnTo>
                  <a:lnTo>
                    <a:pt x="122" y="335"/>
                  </a:ln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5843144" y="1918289"/>
              <a:ext cx="53889" cy="67804"/>
            </a:xfrm>
            <a:custGeom>
              <a:rect b="b" l="l" r="r" t="t"/>
              <a:pathLst>
                <a:path extrusionOk="0" h="882" w="701">
                  <a:moveTo>
                    <a:pt x="579" y="426"/>
                  </a:moveTo>
                  <a:lnTo>
                    <a:pt x="579" y="456"/>
                  </a:lnTo>
                  <a:cubicBezTo>
                    <a:pt x="579" y="547"/>
                    <a:pt x="548" y="639"/>
                    <a:pt x="487" y="669"/>
                  </a:cubicBezTo>
                  <a:cubicBezTo>
                    <a:pt x="457" y="730"/>
                    <a:pt x="396" y="760"/>
                    <a:pt x="305" y="760"/>
                  </a:cubicBezTo>
                  <a:cubicBezTo>
                    <a:pt x="275" y="760"/>
                    <a:pt x="214" y="760"/>
                    <a:pt x="183" y="730"/>
                  </a:cubicBezTo>
                  <a:cubicBezTo>
                    <a:pt x="153" y="699"/>
                    <a:pt x="153" y="639"/>
                    <a:pt x="153" y="608"/>
                  </a:cubicBezTo>
                  <a:cubicBezTo>
                    <a:pt x="153" y="547"/>
                    <a:pt x="153" y="487"/>
                    <a:pt x="214" y="487"/>
                  </a:cubicBezTo>
                  <a:cubicBezTo>
                    <a:pt x="244" y="456"/>
                    <a:pt x="335" y="426"/>
                    <a:pt x="427" y="426"/>
                  </a:cubicBezTo>
                  <a:close/>
                  <a:moveTo>
                    <a:pt x="335" y="0"/>
                  </a:moveTo>
                  <a:cubicBezTo>
                    <a:pt x="305" y="0"/>
                    <a:pt x="244" y="0"/>
                    <a:pt x="214" y="31"/>
                  </a:cubicBezTo>
                  <a:cubicBezTo>
                    <a:pt x="153" y="31"/>
                    <a:pt x="123" y="31"/>
                    <a:pt x="62" y="61"/>
                  </a:cubicBezTo>
                  <a:lnTo>
                    <a:pt x="62" y="183"/>
                  </a:lnTo>
                  <a:cubicBezTo>
                    <a:pt x="92" y="152"/>
                    <a:pt x="153" y="152"/>
                    <a:pt x="183" y="122"/>
                  </a:cubicBezTo>
                  <a:lnTo>
                    <a:pt x="335" y="122"/>
                  </a:lnTo>
                  <a:cubicBezTo>
                    <a:pt x="396" y="122"/>
                    <a:pt x="457" y="122"/>
                    <a:pt x="518" y="183"/>
                  </a:cubicBezTo>
                  <a:cubicBezTo>
                    <a:pt x="548" y="213"/>
                    <a:pt x="579" y="244"/>
                    <a:pt x="579" y="304"/>
                  </a:cubicBezTo>
                  <a:lnTo>
                    <a:pt x="579" y="335"/>
                  </a:lnTo>
                  <a:lnTo>
                    <a:pt x="366" y="335"/>
                  </a:lnTo>
                  <a:cubicBezTo>
                    <a:pt x="244" y="335"/>
                    <a:pt x="153" y="365"/>
                    <a:pt x="92" y="396"/>
                  </a:cubicBezTo>
                  <a:cubicBezTo>
                    <a:pt x="31" y="456"/>
                    <a:pt x="1" y="517"/>
                    <a:pt x="1" y="608"/>
                  </a:cubicBezTo>
                  <a:cubicBezTo>
                    <a:pt x="1" y="699"/>
                    <a:pt x="31" y="760"/>
                    <a:pt x="62" y="791"/>
                  </a:cubicBezTo>
                  <a:cubicBezTo>
                    <a:pt x="123" y="851"/>
                    <a:pt x="183" y="882"/>
                    <a:pt x="275" y="882"/>
                  </a:cubicBezTo>
                  <a:cubicBezTo>
                    <a:pt x="335" y="882"/>
                    <a:pt x="396" y="851"/>
                    <a:pt x="457" y="851"/>
                  </a:cubicBezTo>
                  <a:cubicBezTo>
                    <a:pt x="487" y="821"/>
                    <a:pt x="548" y="791"/>
                    <a:pt x="579" y="730"/>
                  </a:cubicBezTo>
                  <a:lnTo>
                    <a:pt x="579" y="851"/>
                  </a:lnTo>
                  <a:lnTo>
                    <a:pt x="700" y="851"/>
                  </a:lnTo>
                  <a:lnTo>
                    <a:pt x="700" y="365"/>
                  </a:lnTo>
                  <a:cubicBezTo>
                    <a:pt x="700" y="244"/>
                    <a:pt x="670" y="152"/>
                    <a:pt x="609" y="92"/>
                  </a:cubicBezTo>
                  <a:cubicBezTo>
                    <a:pt x="548" y="31"/>
                    <a:pt x="457" y="0"/>
                    <a:pt x="335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5917943" y="1918289"/>
              <a:ext cx="93557" cy="65497"/>
            </a:xfrm>
            <a:custGeom>
              <a:rect b="b" l="l" r="r" t="t"/>
              <a:pathLst>
                <a:path extrusionOk="0" h="852" w="1217">
                  <a:moveTo>
                    <a:pt x="396" y="0"/>
                  </a:moveTo>
                  <a:cubicBezTo>
                    <a:pt x="365" y="0"/>
                    <a:pt x="305" y="0"/>
                    <a:pt x="244" y="31"/>
                  </a:cubicBezTo>
                  <a:cubicBezTo>
                    <a:pt x="213" y="61"/>
                    <a:pt x="183" y="92"/>
                    <a:pt x="153" y="152"/>
                  </a:cubicBezTo>
                  <a:lnTo>
                    <a:pt x="153" y="31"/>
                  </a:lnTo>
                  <a:lnTo>
                    <a:pt x="1" y="31"/>
                  </a:lnTo>
                  <a:lnTo>
                    <a:pt x="1" y="851"/>
                  </a:lnTo>
                  <a:lnTo>
                    <a:pt x="153" y="851"/>
                  </a:lnTo>
                  <a:lnTo>
                    <a:pt x="153" y="396"/>
                  </a:lnTo>
                  <a:cubicBezTo>
                    <a:pt x="153" y="304"/>
                    <a:pt x="153" y="244"/>
                    <a:pt x="213" y="183"/>
                  </a:cubicBezTo>
                  <a:cubicBezTo>
                    <a:pt x="244" y="152"/>
                    <a:pt x="305" y="122"/>
                    <a:pt x="365" y="122"/>
                  </a:cubicBezTo>
                  <a:cubicBezTo>
                    <a:pt x="426" y="122"/>
                    <a:pt x="487" y="152"/>
                    <a:pt x="517" y="183"/>
                  </a:cubicBezTo>
                  <a:cubicBezTo>
                    <a:pt x="517" y="213"/>
                    <a:pt x="548" y="274"/>
                    <a:pt x="548" y="365"/>
                  </a:cubicBezTo>
                  <a:lnTo>
                    <a:pt x="548" y="851"/>
                  </a:lnTo>
                  <a:lnTo>
                    <a:pt x="669" y="851"/>
                  </a:lnTo>
                  <a:lnTo>
                    <a:pt x="669" y="396"/>
                  </a:lnTo>
                  <a:cubicBezTo>
                    <a:pt x="669" y="304"/>
                    <a:pt x="700" y="244"/>
                    <a:pt x="730" y="183"/>
                  </a:cubicBezTo>
                  <a:cubicBezTo>
                    <a:pt x="791" y="152"/>
                    <a:pt x="852" y="122"/>
                    <a:pt x="913" y="122"/>
                  </a:cubicBezTo>
                  <a:cubicBezTo>
                    <a:pt x="973" y="122"/>
                    <a:pt x="1004" y="152"/>
                    <a:pt x="1034" y="183"/>
                  </a:cubicBezTo>
                  <a:cubicBezTo>
                    <a:pt x="1065" y="213"/>
                    <a:pt x="1095" y="274"/>
                    <a:pt x="1095" y="365"/>
                  </a:cubicBezTo>
                  <a:lnTo>
                    <a:pt x="1095" y="851"/>
                  </a:lnTo>
                  <a:lnTo>
                    <a:pt x="1216" y="851"/>
                  </a:lnTo>
                  <a:lnTo>
                    <a:pt x="1216" y="365"/>
                  </a:lnTo>
                  <a:cubicBezTo>
                    <a:pt x="1216" y="244"/>
                    <a:pt x="1186" y="152"/>
                    <a:pt x="1156" y="92"/>
                  </a:cubicBezTo>
                  <a:cubicBezTo>
                    <a:pt x="1095" y="31"/>
                    <a:pt x="1034" y="0"/>
                    <a:pt x="943" y="0"/>
                  </a:cubicBezTo>
                  <a:cubicBezTo>
                    <a:pt x="882" y="0"/>
                    <a:pt x="821" y="31"/>
                    <a:pt x="791" y="61"/>
                  </a:cubicBezTo>
                  <a:cubicBezTo>
                    <a:pt x="730" y="61"/>
                    <a:pt x="700" y="122"/>
                    <a:pt x="669" y="183"/>
                  </a:cubicBezTo>
                  <a:cubicBezTo>
                    <a:pt x="639" y="122"/>
                    <a:pt x="609" y="92"/>
                    <a:pt x="578" y="61"/>
                  </a:cubicBezTo>
                  <a:cubicBezTo>
                    <a:pt x="517" y="31"/>
                    <a:pt x="457" y="0"/>
                    <a:pt x="396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6069849" y="1899608"/>
              <a:ext cx="65497" cy="84178"/>
            </a:xfrm>
            <a:custGeom>
              <a:rect b="b" l="l" r="r" t="t"/>
              <a:pathLst>
                <a:path extrusionOk="0" h="1095" w="852">
                  <a:moveTo>
                    <a:pt x="0" y="0"/>
                  </a:moveTo>
                  <a:lnTo>
                    <a:pt x="0" y="1094"/>
                  </a:lnTo>
                  <a:lnTo>
                    <a:pt x="152" y="1094"/>
                  </a:lnTo>
                  <a:lnTo>
                    <a:pt x="152" y="183"/>
                  </a:lnTo>
                  <a:lnTo>
                    <a:pt x="639" y="1094"/>
                  </a:lnTo>
                  <a:lnTo>
                    <a:pt x="851" y="1094"/>
                  </a:lnTo>
                  <a:lnTo>
                    <a:pt x="851" y="0"/>
                  </a:lnTo>
                  <a:lnTo>
                    <a:pt x="699" y="0"/>
                  </a:lnTo>
                  <a:lnTo>
                    <a:pt x="699" y="912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6151644" y="1918289"/>
              <a:ext cx="60808" cy="67804"/>
            </a:xfrm>
            <a:custGeom>
              <a:rect b="b" l="l" r="r" t="t"/>
              <a:pathLst>
                <a:path extrusionOk="0" h="882" w="791">
                  <a:moveTo>
                    <a:pt x="395" y="122"/>
                  </a:moveTo>
                  <a:cubicBezTo>
                    <a:pt x="456" y="122"/>
                    <a:pt x="517" y="152"/>
                    <a:pt x="578" y="213"/>
                  </a:cubicBezTo>
                  <a:cubicBezTo>
                    <a:pt x="608" y="274"/>
                    <a:pt x="639" y="335"/>
                    <a:pt x="639" y="426"/>
                  </a:cubicBezTo>
                  <a:cubicBezTo>
                    <a:pt x="639" y="547"/>
                    <a:pt x="608" y="608"/>
                    <a:pt x="578" y="669"/>
                  </a:cubicBezTo>
                  <a:cubicBezTo>
                    <a:pt x="517" y="730"/>
                    <a:pt x="456" y="760"/>
                    <a:pt x="395" y="760"/>
                  </a:cubicBezTo>
                  <a:cubicBezTo>
                    <a:pt x="335" y="760"/>
                    <a:pt x="274" y="730"/>
                    <a:pt x="213" y="669"/>
                  </a:cubicBezTo>
                  <a:cubicBezTo>
                    <a:pt x="183" y="608"/>
                    <a:pt x="152" y="547"/>
                    <a:pt x="152" y="426"/>
                  </a:cubicBezTo>
                  <a:cubicBezTo>
                    <a:pt x="152" y="335"/>
                    <a:pt x="183" y="274"/>
                    <a:pt x="213" y="213"/>
                  </a:cubicBezTo>
                  <a:cubicBezTo>
                    <a:pt x="274" y="152"/>
                    <a:pt x="335" y="122"/>
                    <a:pt x="395" y="122"/>
                  </a:cubicBezTo>
                  <a:close/>
                  <a:moveTo>
                    <a:pt x="395" y="0"/>
                  </a:moveTo>
                  <a:cubicBezTo>
                    <a:pt x="274" y="0"/>
                    <a:pt x="183" y="31"/>
                    <a:pt x="122" y="122"/>
                  </a:cubicBezTo>
                  <a:cubicBezTo>
                    <a:pt x="61" y="183"/>
                    <a:pt x="0" y="304"/>
                    <a:pt x="0" y="426"/>
                  </a:cubicBezTo>
                  <a:cubicBezTo>
                    <a:pt x="0" y="578"/>
                    <a:pt x="61" y="669"/>
                    <a:pt x="122" y="760"/>
                  </a:cubicBezTo>
                  <a:cubicBezTo>
                    <a:pt x="183" y="851"/>
                    <a:pt x="274" y="882"/>
                    <a:pt x="395" y="882"/>
                  </a:cubicBezTo>
                  <a:cubicBezTo>
                    <a:pt x="517" y="882"/>
                    <a:pt x="608" y="851"/>
                    <a:pt x="669" y="760"/>
                  </a:cubicBezTo>
                  <a:cubicBezTo>
                    <a:pt x="730" y="669"/>
                    <a:pt x="791" y="578"/>
                    <a:pt x="791" y="426"/>
                  </a:cubicBezTo>
                  <a:cubicBezTo>
                    <a:pt x="791" y="304"/>
                    <a:pt x="730" y="183"/>
                    <a:pt x="669" y="122"/>
                  </a:cubicBezTo>
                  <a:cubicBezTo>
                    <a:pt x="608" y="31"/>
                    <a:pt x="517" y="0"/>
                    <a:pt x="395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6228750" y="1918289"/>
              <a:ext cx="53813" cy="65497"/>
            </a:xfrm>
            <a:custGeom>
              <a:rect b="b" l="l" r="r" t="t"/>
              <a:pathLst>
                <a:path extrusionOk="0" h="852" w="700">
                  <a:moveTo>
                    <a:pt x="395" y="0"/>
                  </a:moveTo>
                  <a:cubicBezTo>
                    <a:pt x="335" y="0"/>
                    <a:pt x="304" y="0"/>
                    <a:pt x="243" y="31"/>
                  </a:cubicBezTo>
                  <a:cubicBezTo>
                    <a:pt x="213" y="61"/>
                    <a:pt x="152" y="92"/>
                    <a:pt x="122" y="152"/>
                  </a:cubicBezTo>
                  <a:lnTo>
                    <a:pt x="122" y="31"/>
                  </a:lnTo>
                  <a:lnTo>
                    <a:pt x="0" y="31"/>
                  </a:lnTo>
                  <a:lnTo>
                    <a:pt x="0" y="851"/>
                  </a:lnTo>
                  <a:lnTo>
                    <a:pt x="122" y="851"/>
                  </a:lnTo>
                  <a:lnTo>
                    <a:pt x="122" y="396"/>
                  </a:lnTo>
                  <a:cubicBezTo>
                    <a:pt x="122" y="304"/>
                    <a:pt x="152" y="244"/>
                    <a:pt x="183" y="183"/>
                  </a:cubicBezTo>
                  <a:cubicBezTo>
                    <a:pt x="243" y="152"/>
                    <a:pt x="304" y="122"/>
                    <a:pt x="365" y="122"/>
                  </a:cubicBezTo>
                  <a:cubicBezTo>
                    <a:pt x="426" y="122"/>
                    <a:pt x="487" y="152"/>
                    <a:pt x="517" y="183"/>
                  </a:cubicBezTo>
                  <a:cubicBezTo>
                    <a:pt x="547" y="213"/>
                    <a:pt x="547" y="274"/>
                    <a:pt x="547" y="365"/>
                  </a:cubicBezTo>
                  <a:lnTo>
                    <a:pt x="547" y="851"/>
                  </a:lnTo>
                  <a:lnTo>
                    <a:pt x="699" y="851"/>
                  </a:lnTo>
                  <a:lnTo>
                    <a:pt x="699" y="365"/>
                  </a:lnTo>
                  <a:cubicBezTo>
                    <a:pt x="699" y="244"/>
                    <a:pt x="669" y="152"/>
                    <a:pt x="608" y="92"/>
                  </a:cubicBezTo>
                  <a:cubicBezTo>
                    <a:pt x="578" y="31"/>
                    <a:pt x="487" y="0"/>
                    <a:pt x="395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6301167" y="1920595"/>
              <a:ext cx="53813" cy="65497"/>
            </a:xfrm>
            <a:custGeom>
              <a:rect b="b" l="l" r="r" t="t"/>
              <a:pathLst>
                <a:path extrusionOk="0" h="852" w="700">
                  <a:moveTo>
                    <a:pt x="1" y="1"/>
                  </a:moveTo>
                  <a:lnTo>
                    <a:pt x="1" y="487"/>
                  </a:lnTo>
                  <a:cubicBezTo>
                    <a:pt x="1" y="609"/>
                    <a:pt x="31" y="700"/>
                    <a:pt x="92" y="761"/>
                  </a:cubicBezTo>
                  <a:cubicBezTo>
                    <a:pt x="122" y="821"/>
                    <a:pt x="213" y="852"/>
                    <a:pt x="305" y="852"/>
                  </a:cubicBezTo>
                  <a:cubicBezTo>
                    <a:pt x="365" y="852"/>
                    <a:pt x="396" y="821"/>
                    <a:pt x="456" y="821"/>
                  </a:cubicBezTo>
                  <a:cubicBezTo>
                    <a:pt x="487" y="791"/>
                    <a:pt x="517" y="761"/>
                    <a:pt x="578" y="700"/>
                  </a:cubicBezTo>
                  <a:lnTo>
                    <a:pt x="578" y="821"/>
                  </a:lnTo>
                  <a:lnTo>
                    <a:pt x="700" y="821"/>
                  </a:lnTo>
                  <a:lnTo>
                    <a:pt x="700" y="1"/>
                  </a:lnTo>
                  <a:lnTo>
                    <a:pt x="578" y="1"/>
                  </a:lnTo>
                  <a:lnTo>
                    <a:pt x="578" y="457"/>
                  </a:lnTo>
                  <a:cubicBezTo>
                    <a:pt x="578" y="548"/>
                    <a:pt x="548" y="609"/>
                    <a:pt x="487" y="669"/>
                  </a:cubicBezTo>
                  <a:cubicBezTo>
                    <a:pt x="456" y="700"/>
                    <a:pt x="396" y="730"/>
                    <a:pt x="335" y="730"/>
                  </a:cubicBezTo>
                  <a:cubicBezTo>
                    <a:pt x="274" y="730"/>
                    <a:pt x="213" y="700"/>
                    <a:pt x="183" y="669"/>
                  </a:cubicBezTo>
                  <a:cubicBezTo>
                    <a:pt x="153" y="639"/>
                    <a:pt x="153" y="578"/>
                    <a:pt x="153" y="48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6375966" y="1918289"/>
              <a:ext cx="93557" cy="65497"/>
            </a:xfrm>
            <a:custGeom>
              <a:rect b="b" l="l" r="r" t="t"/>
              <a:pathLst>
                <a:path extrusionOk="0" h="852" w="1217">
                  <a:moveTo>
                    <a:pt x="395" y="0"/>
                  </a:moveTo>
                  <a:cubicBezTo>
                    <a:pt x="365" y="0"/>
                    <a:pt x="304" y="0"/>
                    <a:pt x="243" y="31"/>
                  </a:cubicBezTo>
                  <a:cubicBezTo>
                    <a:pt x="213" y="61"/>
                    <a:pt x="183" y="92"/>
                    <a:pt x="152" y="152"/>
                  </a:cubicBezTo>
                  <a:lnTo>
                    <a:pt x="152" y="31"/>
                  </a:lnTo>
                  <a:lnTo>
                    <a:pt x="0" y="31"/>
                  </a:lnTo>
                  <a:lnTo>
                    <a:pt x="0" y="851"/>
                  </a:lnTo>
                  <a:lnTo>
                    <a:pt x="152" y="851"/>
                  </a:lnTo>
                  <a:lnTo>
                    <a:pt x="152" y="396"/>
                  </a:lnTo>
                  <a:cubicBezTo>
                    <a:pt x="152" y="304"/>
                    <a:pt x="152" y="244"/>
                    <a:pt x="213" y="183"/>
                  </a:cubicBezTo>
                  <a:cubicBezTo>
                    <a:pt x="243" y="152"/>
                    <a:pt x="304" y="122"/>
                    <a:pt x="365" y="122"/>
                  </a:cubicBezTo>
                  <a:cubicBezTo>
                    <a:pt x="426" y="122"/>
                    <a:pt x="487" y="152"/>
                    <a:pt x="487" y="183"/>
                  </a:cubicBezTo>
                  <a:cubicBezTo>
                    <a:pt x="517" y="213"/>
                    <a:pt x="547" y="274"/>
                    <a:pt x="547" y="365"/>
                  </a:cubicBezTo>
                  <a:lnTo>
                    <a:pt x="547" y="851"/>
                  </a:lnTo>
                  <a:lnTo>
                    <a:pt x="669" y="851"/>
                  </a:lnTo>
                  <a:lnTo>
                    <a:pt x="669" y="396"/>
                  </a:lnTo>
                  <a:cubicBezTo>
                    <a:pt x="669" y="304"/>
                    <a:pt x="699" y="244"/>
                    <a:pt x="730" y="183"/>
                  </a:cubicBezTo>
                  <a:cubicBezTo>
                    <a:pt x="791" y="152"/>
                    <a:pt x="851" y="122"/>
                    <a:pt x="912" y="122"/>
                  </a:cubicBezTo>
                  <a:cubicBezTo>
                    <a:pt x="973" y="122"/>
                    <a:pt x="1003" y="152"/>
                    <a:pt x="1034" y="183"/>
                  </a:cubicBezTo>
                  <a:cubicBezTo>
                    <a:pt x="1064" y="213"/>
                    <a:pt x="1094" y="274"/>
                    <a:pt x="1094" y="365"/>
                  </a:cubicBezTo>
                  <a:lnTo>
                    <a:pt x="1094" y="851"/>
                  </a:lnTo>
                  <a:lnTo>
                    <a:pt x="1216" y="851"/>
                  </a:lnTo>
                  <a:lnTo>
                    <a:pt x="1216" y="365"/>
                  </a:lnTo>
                  <a:cubicBezTo>
                    <a:pt x="1216" y="244"/>
                    <a:pt x="1186" y="152"/>
                    <a:pt x="1155" y="92"/>
                  </a:cubicBezTo>
                  <a:cubicBezTo>
                    <a:pt x="1094" y="31"/>
                    <a:pt x="1034" y="0"/>
                    <a:pt x="942" y="0"/>
                  </a:cubicBezTo>
                  <a:cubicBezTo>
                    <a:pt x="882" y="0"/>
                    <a:pt x="821" y="31"/>
                    <a:pt x="791" y="61"/>
                  </a:cubicBezTo>
                  <a:cubicBezTo>
                    <a:pt x="730" y="61"/>
                    <a:pt x="699" y="122"/>
                    <a:pt x="669" y="183"/>
                  </a:cubicBezTo>
                  <a:cubicBezTo>
                    <a:pt x="639" y="122"/>
                    <a:pt x="608" y="92"/>
                    <a:pt x="578" y="61"/>
                  </a:cubicBezTo>
                  <a:cubicBezTo>
                    <a:pt x="517" y="31"/>
                    <a:pt x="456" y="0"/>
                    <a:pt x="395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6490434" y="1918289"/>
              <a:ext cx="93557" cy="65497"/>
            </a:xfrm>
            <a:custGeom>
              <a:rect b="b" l="l" r="r" t="t"/>
              <a:pathLst>
                <a:path extrusionOk="0" h="852" w="1217">
                  <a:moveTo>
                    <a:pt x="396" y="0"/>
                  </a:moveTo>
                  <a:cubicBezTo>
                    <a:pt x="335" y="0"/>
                    <a:pt x="305" y="0"/>
                    <a:pt x="244" y="31"/>
                  </a:cubicBezTo>
                  <a:cubicBezTo>
                    <a:pt x="213" y="61"/>
                    <a:pt x="153" y="92"/>
                    <a:pt x="122" y="152"/>
                  </a:cubicBezTo>
                  <a:lnTo>
                    <a:pt x="122" y="31"/>
                  </a:lnTo>
                  <a:lnTo>
                    <a:pt x="1" y="31"/>
                  </a:lnTo>
                  <a:lnTo>
                    <a:pt x="1" y="851"/>
                  </a:lnTo>
                  <a:lnTo>
                    <a:pt x="122" y="851"/>
                  </a:lnTo>
                  <a:lnTo>
                    <a:pt x="122" y="396"/>
                  </a:lnTo>
                  <a:cubicBezTo>
                    <a:pt x="122" y="304"/>
                    <a:pt x="153" y="244"/>
                    <a:pt x="183" y="183"/>
                  </a:cubicBezTo>
                  <a:cubicBezTo>
                    <a:pt x="244" y="152"/>
                    <a:pt x="305" y="122"/>
                    <a:pt x="365" y="122"/>
                  </a:cubicBezTo>
                  <a:cubicBezTo>
                    <a:pt x="426" y="122"/>
                    <a:pt x="457" y="152"/>
                    <a:pt x="487" y="183"/>
                  </a:cubicBezTo>
                  <a:cubicBezTo>
                    <a:pt x="517" y="213"/>
                    <a:pt x="548" y="274"/>
                    <a:pt x="548" y="365"/>
                  </a:cubicBezTo>
                  <a:lnTo>
                    <a:pt x="548" y="851"/>
                  </a:lnTo>
                  <a:lnTo>
                    <a:pt x="669" y="851"/>
                  </a:lnTo>
                  <a:lnTo>
                    <a:pt x="669" y="396"/>
                  </a:lnTo>
                  <a:cubicBezTo>
                    <a:pt x="669" y="304"/>
                    <a:pt x="700" y="244"/>
                    <a:pt x="730" y="183"/>
                  </a:cubicBezTo>
                  <a:cubicBezTo>
                    <a:pt x="761" y="152"/>
                    <a:pt x="821" y="122"/>
                    <a:pt x="912" y="122"/>
                  </a:cubicBezTo>
                  <a:cubicBezTo>
                    <a:pt x="973" y="122"/>
                    <a:pt x="1004" y="152"/>
                    <a:pt x="1034" y="183"/>
                  </a:cubicBezTo>
                  <a:cubicBezTo>
                    <a:pt x="1064" y="213"/>
                    <a:pt x="1064" y="274"/>
                    <a:pt x="1064" y="365"/>
                  </a:cubicBezTo>
                  <a:lnTo>
                    <a:pt x="1064" y="851"/>
                  </a:lnTo>
                  <a:lnTo>
                    <a:pt x="1216" y="851"/>
                  </a:lnTo>
                  <a:lnTo>
                    <a:pt x="1216" y="365"/>
                  </a:lnTo>
                  <a:cubicBezTo>
                    <a:pt x="1216" y="244"/>
                    <a:pt x="1186" y="152"/>
                    <a:pt x="1125" y="92"/>
                  </a:cubicBezTo>
                  <a:cubicBezTo>
                    <a:pt x="1095" y="31"/>
                    <a:pt x="1034" y="0"/>
                    <a:pt x="943" y="0"/>
                  </a:cubicBezTo>
                  <a:cubicBezTo>
                    <a:pt x="882" y="0"/>
                    <a:pt x="821" y="31"/>
                    <a:pt x="761" y="61"/>
                  </a:cubicBezTo>
                  <a:cubicBezTo>
                    <a:pt x="730" y="61"/>
                    <a:pt x="669" y="122"/>
                    <a:pt x="639" y="183"/>
                  </a:cubicBezTo>
                  <a:cubicBezTo>
                    <a:pt x="639" y="122"/>
                    <a:pt x="609" y="92"/>
                    <a:pt x="548" y="61"/>
                  </a:cubicBezTo>
                  <a:cubicBezTo>
                    <a:pt x="517" y="31"/>
                    <a:pt x="457" y="0"/>
                    <a:pt x="396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6597905" y="1920595"/>
              <a:ext cx="60885" cy="86561"/>
            </a:xfrm>
            <a:custGeom>
              <a:rect b="b" l="l" r="r" t="t"/>
              <a:pathLst>
                <a:path extrusionOk="0" h="1126" w="792">
                  <a:moveTo>
                    <a:pt x="1" y="1"/>
                  </a:moveTo>
                  <a:lnTo>
                    <a:pt x="335" y="821"/>
                  </a:lnTo>
                  <a:lnTo>
                    <a:pt x="305" y="882"/>
                  </a:lnTo>
                  <a:cubicBezTo>
                    <a:pt x="274" y="943"/>
                    <a:pt x="244" y="973"/>
                    <a:pt x="244" y="1004"/>
                  </a:cubicBezTo>
                  <a:cubicBezTo>
                    <a:pt x="214" y="1004"/>
                    <a:pt x="183" y="1034"/>
                    <a:pt x="153" y="1034"/>
                  </a:cubicBezTo>
                  <a:lnTo>
                    <a:pt x="62" y="1034"/>
                  </a:lnTo>
                  <a:lnTo>
                    <a:pt x="62" y="1125"/>
                  </a:lnTo>
                  <a:lnTo>
                    <a:pt x="183" y="1125"/>
                  </a:lnTo>
                  <a:cubicBezTo>
                    <a:pt x="244" y="1125"/>
                    <a:pt x="274" y="1125"/>
                    <a:pt x="305" y="1095"/>
                  </a:cubicBezTo>
                  <a:cubicBezTo>
                    <a:pt x="366" y="1065"/>
                    <a:pt x="396" y="1004"/>
                    <a:pt x="426" y="913"/>
                  </a:cubicBezTo>
                  <a:lnTo>
                    <a:pt x="791" y="1"/>
                  </a:lnTo>
                  <a:lnTo>
                    <a:pt x="639" y="1"/>
                  </a:lnTo>
                  <a:lnTo>
                    <a:pt x="396" y="639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5282416" y="1254625"/>
              <a:ext cx="2600758" cy="2818084"/>
            </a:xfrm>
            <a:custGeom>
              <a:rect b="b" l="l" r="r" t="t"/>
              <a:pathLst>
                <a:path extrusionOk="0" h="36658" w="33831">
                  <a:moveTo>
                    <a:pt x="32037" y="36657"/>
                  </a:moveTo>
                  <a:lnTo>
                    <a:pt x="1793" y="36657"/>
                  </a:lnTo>
                  <a:cubicBezTo>
                    <a:pt x="790" y="36657"/>
                    <a:pt x="0" y="35867"/>
                    <a:pt x="0" y="34864"/>
                  </a:cubicBezTo>
                  <a:lnTo>
                    <a:pt x="0" y="1793"/>
                  </a:lnTo>
                  <a:cubicBezTo>
                    <a:pt x="0" y="790"/>
                    <a:pt x="790" y="0"/>
                    <a:pt x="1793" y="0"/>
                  </a:cubicBezTo>
                  <a:lnTo>
                    <a:pt x="32037" y="0"/>
                  </a:lnTo>
                  <a:cubicBezTo>
                    <a:pt x="33040" y="0"/>
                    <a:pt x="33830" y="790"/>
                    <a:pt x="33830" y="1793"/>
                  </a:cubicBezTo>
                  <a:lnTo>
                    <a:pt x="33830" y="34864"/>
                  </a:lnTo>
                  <a:cubicBezTo>
                    <a:pt x="33830" y="35867"/>
                    <a:pt x="33040" y="36657"/>
                    <a:pt x="32037" y="366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1400" scaled="0"/>
            </a:gra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" name="Google Shape;823;p47"/>
          <p:cNvGrpSpPr/>
          <p:nvPr/>
        </p:nvGrpSpPr>
        <p:grpSpPr>
          <a:xfrm>
            <a:off x="3766750" y="1527975"/>
            <a:ext cx="1595569" cy="2302698"/>
            <a:chOff x="5282409" y="1131550"/>
            <a:chExt cx="2600765" cy="3135909"/>
          </a:xfrm>
        </p:grpSpPr>
        <p:sp>
          <p:nvSpPr>
            <p:cNvPr id="824" name="Google Shape;824;p47"/>
            <p:cNvSpPr/>
            <p:nvPr/>
          </p:nvSpPr>
          <p:spPr>
            <a:xfrm>
              <a:off x="5282416" y="1254700"/>
              <a:ext cx="2600758" cy="2818084"/>
            </a:xfrm>
            <a:custGeom>
              <a:rect b="b" l="l" r="r" t="t"/>
              <a:pathLst>
                <a:path extrusionOk="0" h="36658" w="33831">
                  <a:moveTo>
                    <a:pt x="32037" y="36657"/>
                  </a:moveTo>
                  <a:lnTo>
                    <a:pt x="1793" y="36657"/>
                  </a:lnTo>
                  <a:cubicBezTo>
                    <a:pt x="790" y="36657"/>
                    <a:pt x="0" y="35867"/>
                    <a:pt x="0" y="34864"/>
                  </a:cubicBezTo>
                  <a:lnTo>
                    <a:pt x="0" y="1793"/>
                  </a:lnTo>
                  <a:cubicBezTo>
                    <a:pt x="0" y="790"/>
                    <a:pt x="790" y="0"/>
                    <a:pt x="1793" y="0"/>
                  </a:cubicBezTo>
                  <a:lnTo>
                    <a:pt x="32037" y="0"/>
                  </a:lnTo>
                  <a:cubicBezTo>
                    <a:pt x="33040" y="0"/>
                    <a:pt x="33830" y="790"/>
                    <a:pt x="33830" y="1793"/>
                  </a:cubicBezTo>
                  <a:lnTo>
                    <a:pt x="33830" y="34864"/>
                  </a:lnTo>
                  <a:cubicBezTo>
                    <a:pt x="33830" y="35867"/>
                    <a:pt x="33040" y="36657"/>
                    <a:pt x="32037" y="36657"/>
                  </a:cubicBezTo>
                  <a:close/>
                </a:path>
              </a:pathLst>
            </a:custGeom>
            <a:solidFill>
              <a:srgbClr val="77C2DD"/>
            </a:solidFill>
            <a:ln cap="flat" cmpd="sng" w="45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5282416" y="1714953"/>
              <a:ext cx="2591379" cy="77"/>
            </a:xfrm>
            <a:custGeom>
              <a:rect b="b" l="l" r="r" t="t"/>
              <a:pathLst>
                <a:path extrusionOk="0" fill="none" h="1" w="33709">
                  <a:moveTo>
                    <a:pt x="0" y="1"/>
                  </a:moveTo>
                  <a:lnTo>
                    <a:pt x="33709" y="1"/>
                  </a:lnTo>
                </a:path>
              </a:pathLst>
            </a:custGeom>
            <a:noFill/>
            <a:ln cap="flat" cmpd="sng" w="68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5457614" y="1425210"/>
              <a:ext cx="105242" cy="105242"/>
            </a:xfrm>
            <a:custGeom>
              <a:rect b="b" l="l" r="r" t="t"/>
              <a:pathLst>
                <a:path extrusionOk="0" fill="none" h="1369" w="1369">
                  <a:moveTo>
                    <a:pt x="1369" y="700"/>
                  </a:moveTo>
                  <a:cubicBezTo>
                    <a:pt x="1369" y="305"/>
                    <a:pt x="1065" y="1"/>
                    <a:pt x="669" y="1"/>
                  </a:cubicBez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5" y="1369"/>
                    <a:pt x="1369" y="1065"/>
                    <a:pt x="1369" y="700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5660949" y="1425210"/>
              <a:ext cx="107548" cy="105242"/>
            </a:xfrm>
            <a:custGeom>
              <a:rect b="b" l="l" r="r" t="t"/>
              <a:pathLst>
                <a:path extrusionOk="0" fill="none" h="1369" w="1399">
                  <a:moveTo>
                    <a:pt x="1398" y="700"/>
                  </a:moveTo>
                  <a:cubicBezTo>
                    <a:pt x="1398" y="305"/>
                    <a:pt x="1094" y="1"/>
                    <a:pt x="699" y="1"/>
                  </a:cubicBezTo>
                  <a:cubicBezTo>
                    <a:pt x="334" y="1"/>
                    <a:pt x="0" y="305"/>
                    <a:pt x="0" y="700"/>
                  </a:cubicBezTo>
                  <a:cubicBezTo>
                    <a:pt x="0" y="1065"/>
                    <a:pt x="334" y="1369"/>
                    <a:pt x="699" y="1369"/>
                  </a:cubicBezTo>
                  <a:cubicBezTo>
                    <a:pt x="1094" y="1369"/>
                    <a:pt x="1398" y="1065"/>
                    <a:pt x="1398" y="700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5866514" y="1425210"/>
              <a:ext cx="107625" cy="105242"/>
            </a:xfrm>
            <a:custGeom>
              <a:rect b="b" l="l" r="r" t="t"/>
              <a:pathLst>
                <a:path extrusionOk="0" fill="none" h="1369" w="1400">
                  <a:moveTo>
                    <a:pt x="1399" y="700"/>
                  </a:moveTo>
                  <a:cubicBezTo>
                    <a:pt x="1399" y="305"/>
                    <a:pt x="1065" y="1"/>
                    <a:pt x="700" y="1"/>
                  </a:cubicBez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99" y="1065"/>
                    <a:pt x="1399" y="700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5455308" y="2208032"/>
              <a:ext cx="2268966" cy="460404"/>
            </a:xfrm>
            <a:custGeom>
              <a:rect b="b" l="l" r="r" t="t"/>
              <a:pathLst>
                <a:path extrusionOk="0" h="5989" w="29515">
                  <a:moveTo>
                    <a:pt x="1915" y="0"/>
                  </a:moveTo>
                  <a:cubicBezTo>
                    <a:pt x="851" y="0"/>
                    <a:pt x="0" y="851"/>
                    <a:pt x="0" y="1915"/>
                  </a:cubicBezTo>
                  <a:lnTo>
                    <a:pt x="0" y="4073"/>
                  </a:lnTo>
                  <a:cubicBezTo>
                    <a:pt x="0" y="5137"/>
                    <a:pt x="851" y="5988"/>
                    <a:pt x="1915" y="5988"/>
                  </a:cubicBezTo>
                  <a:lnTo>
                    <a:pt x="27600" y="5988"/>
                  </a:lnTo>
                  <a:cubicBezTo>
                    <a:pt x="28663" y="5988"/>
                    <a:pt x="29515" y="5137"/>
                    <a:pt x="29515" y="4073"/>
                  </a:cubicBezTo>
                  <a:lnTo>
                    <a:pt x="29515" y="1915"/>
                  </a:lnTo>
                  <a:cubicBezTo>
                    <a:pt x="29515" y="851"/>
                    <a:pt x="28663" y="0"/>
                    <a:pt x="27600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5567469" y="2294517"/>
              <a:ext cx="299121" cy="299121"/>
            </a:xfrm>
            <a:custGeom>
              <a:rect b="b" l="l" r="r" t="t"/>
              <a:pathLst>
                <a:path extrusionOk="0" h="3891" w="3891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5642192" y="2357554"/>
              <a:ext cx="147293" cy="151982"/>
            </a:xfrm>
            <a:custGeom>
              <a:rect b="b" l="l" r="r" t="t"/>
              <a:pathLst>
                <a:path extrusionOk="0" h="1977" w="1916">
                  <a:moveTo>
                    <a:pt x="1916" y="1976"/>
                  </a:moveTo>
                  <a:cubicBezTo>
                    <a:pt x="1916" y="1521"/>
                    <a:pt x="1612" y="1095"/>
                    <a:pt x="1247" y="943"/>
                  </a:cubicBezTo>
                  <a:cubicBezTo>
                    <a:pt x="1369" y="852"/>
                    <a:pt x="1460" y="700"/>
                    <a:pt x="1460" y="517"/>
                  </a:cubicBezTo>
                  <a:cubicBezTo>
                    <a:pt x="1460" y="244"/>
                    <a:pt x="1247" y="1"/>
                    <a:pt x="974" y="1"/>
                  </a:cubicBezTo>
                  <a:cubicBezTo>
                    <a:pt x="670" y="1"/>
                    <a:pt x="457" y="244"/>
                    <a:pt x="457" y="517"/>
                  </a:cubicBezTo>
                  <a:cubicBezTo>
                    <a:pt x="457" y="700"/>
                    <a:pt x="548" y="852"/>
                    <a:pt x="700" y="943"/>
                  </a:cubicBezTo>
                  <a:cubicBezTo>
                    <a:pt x="305" y="1095"/>
                    <a:pt x="1" y="1521"/>
                    <a:pt x="1" y="1976"/>
                  </a:cubicBezTo>
                  <a:close/>
                </a:path>
              </a:pathLst>
            </a:custGeom>
            <a:solidFill>
              <a:srgbClr val="F6F6F6"/>
            </a:solidFill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5990360" y="2439350"/>
              <a:ext cx="1198789" cy="77"/>
            </a:xfrm>
            <a:custGeom>
              <a:rect b="b" l="l" r="r" t="t"/>
              <a:pathLst>
                <a:path extrusionOk="0" fill="none" h="1" w="15594">
                  <a:moveTo>
                    <a:pt x="1" y="1"/>
                  </a:moveTo>
                  <a:lnTo>
                    <a:pt x="15594" y="1"/>
                  </a:lnTo>
                </a:path>
              </a:pathLst>
            </a:custGeom>
            <a:noFill/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5455308" y="2785212"/>
              <a:ext cx="2268966" cy="458021"/>
            </a:xfrm>
            <a:custGeom>
              <a:rect b="b" l="l" r="r" t="t"/>
              <a:pathLst>
                <a:path extrusionOk="0" h="5958" w="29515">
                  <a:moveTo>
                    <a:pt x="1915" y="0"/>
                  </a:moveTo>
                  <a:cubicBezTo>
                    <a:pt x="851" y="0"/>
                    <a:pt x="0" y="851"/>
                    <a:pt x="0" y="1885"/>
                  </a:cubicBezTo>
                  <a:lnTo>
                    <a:pt x="0" y="4073"/>
                  </a:lnTo>
                  <a:cubicBezTo>
                    <a:pt x="0" y="5107"/>
                    <a:pt x="851" y="5958"/>
                    <a:pt x="1915" y="5958"/>
                  </a:cubicBezTo>
                  <a:lnTo>
                    <a:pt x="27600" y="5958"/>
                  </a:lnTo>
                  <a:cubicBezTo>
                    <a:pt x="28663" y="5958"/>
                    <a:pt x="29515" y="5107"/>
                    <a:pt x="29515" y="4073"/>
                  </a:cubicBezTo>
                  <a:lnTo>
                    <a:pt x="29515" y="1885"/>
                  </a:lnTo>
                  <a:cubicBezTo>
                    <a:pt x="29515" y="851"/>
                    <a:pt x="28663" y="0"/>
                    <a:pt x="27600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5567469" y="2869314"/>
              <a:ext cx="299121" cy="299121"/>
            </a:xfrm>
            <a:custGeom>
              <a:rect b="b" l="l" r="r" t="t"/>
              <a:pathLst>
                <a:path extrusionOk="0" h="3891" w="3891">
                  <a:moveTo>
                    <a:pt x="1946" y="0"/>
                  </a:moveTo>
                  <a:cubicBezTo>
                    <a:pt x="851" y="0"/>
                    <a:pt x="0" y="882"/>
                    <a:pt x="0" y="1946"/>
                  </a:cubicBezTo>
                  <a:cubicBezTo>
                    <a:pt x="0" y="3040"/>
                    <a:pt x="851" y="3891"/>
                    <a:pt x="1946" y="3891"/>
                  </a:cubicBezTo>
                  <a:cubicBezTo>
                    <a:pt x="3009" y="3891"/>
                    <a:pt x="3891" y="3040"/>
                    <a:pt x="3891" y="1946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5642192" y="2934735"/>
              <a:ext cx="147293" cy="149599"/>
            </a:xfrm>
            <a:custGeom>
              <a:rect b="b" l="l" r="r" t="t"/>
              <a:pathLst>
                <a:path extrusionOk="0" h="1946" w="1916">
                  <a:moveTo>
                    <a:pt x="1916" y="1946"/>
                  </a:moveTo>
                  <a:cubicBezTo>
                    <a:pt x="1916" y="1520"/>
                    <a:pt x="1612" y="1064"/>
                    <a:pt x="1247" y="912"/>
                  </a:cubicBezTo>
                  <a:cubicBezTo>
                    <a:pt x="1369" y="821"/>
                    <a:pt x="1460" y="669"/>
                    <a:pt x="1460" y="487"/>
                  </a:cubicBezTo>
                  <a:cubicBezTo>
                    <a:pt x="1460" y="213"/>
                    <a:pt x="1247" y="0"/>
                    <a:pt x="974" y="0"/>
                  </a:cubicBezTo>
                  <a:cubicBezTo>
                    <a:pt x="670" y="0"/>
                    <a:pt x="457" y="213"/>
                    <a:pt x="457" y="487"/>
                  </a:cubicBezTo>
                  <a:cubicBezTo>
                    <a:pt x="457" y="669"/>
                    <a:pt x="548" y="821"/>
                    <a:pt x="700" y="912"/>
                  </a:cubicBezTo>
                  <a:cubicBezTo>
                    <a:pt x="305" y="1064"/>
                    <a:pt x="1" y="1520"/>
                    <a:pt x="1" y="1946"/>
                  </a:cubicBezTo>
                  <a:close/>
                </a:path>
              </a:pathLst>
            </a:custGeom>
            <a:solidFill>
              <a:srgbClr val="F6F6F6"/>
            </a:solidFill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5990360" y="3014147"/>
              <a:ext cx="1451169" cy="77"/>
            </a:xfrm>
            <a:custGeom>
              <a:rect b="b" l="l" r="r" t="t"/>
              <a:pathLst>
                <a:path extrusionOk="0" fill="none" h="1" w="18877">
                  <a:moveTo>
                    <a:pt x="1" y="1"/>
                  </a:moveTo>
                  <a:lnTo>
                    <a:pt x="18877" y="1"/>
                  </a:lnTo>
                </a:path>
              </a:pathLst>
            </a:custGeom>
            <a:noFill/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5455308" y="3360009"/>
              <a:ext cx="2268966" cy="460404"/>
            </a:xfrm>
            <a:custGeom>
              <a:rect b="b" l="l" r="r" t="t"/>
              <a:pathLst>
                <a:path extrusionOk="0" h="5989" w="29515">
                  <a:moveTo>
                    <a:pt x="1915" y="0"/>
                  </a:moveTo>
                  <a:cubicBezTo>
                    <a:pt x="851" y="0"/>
                    <a:pt x="0" y="852"/>
                    <a:pt x="0" y="1915"/>
                  </a:cubicBezTo>
                  <a:lnTo>
                    <a:pt x="0" y="4073"/>
                  </a:lnTo>
                  <a:cubicBezTo>
                    <a:pt x="0" y="5137"/>
                    <a:pt x="851" y="5988"/>
                    <a:pt x="1915" y="5988"/>
                  </a:cubicBezTo>
                  <a:lnTo>
                    <a:pt x="27600" y="5988"/>
                  </a:lnTo>
                  <a:cubicBezTo>
                    <a:pt x="28663" y="5988"/>
                    <a:pt x="29515" y="5137"/>
                    <a:pt x="29515" y="4073"/>
                  </a:cubicBezTo>
                  <a:lnTo>
                    <a:pt x="29515" y="1915"/>
                  </a:lnTo>
                  <a:cubicBezTo>
                    <a:pt x="29515" y="852"/>
                    <a:pt x="28663" y="0"/>
                    <a:pt x="27600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5567469" y="3446494"/>
              <a:ext cx="299121" cy="299121"/>
            </a:xfrm>
            <a:custGeom>
              <a:rect b="b" l="l" r="r" t="t"/>
              <a:pathLst>
                <a:path extrusionOk="0" h="3891" w="3891">
                  <a:moveTo>
                    <a:pt x="1946" y="0"/>
                  </a:moveTo>
                  <a:cubicBezTo>
                    <a:pt x="851" y="0"/>
                    <a:pt x="0" y="851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51"/>
                    <a:pt x="3009" y="0"/>
                    <a:pt x="1946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5642192" y="3509532"/>
              <a:ext cx="147293" cy="149676"/>
            </a:xfrm>
            <a:custGeom>
              <a:rect b="b" l="l" r="r" t="t"/>
              <a:pathLst>
                <a:path extrusionOk="0" h="1947" w="1916">
                  <a:moveTo>
                    <a:pt x="1916" y="1946"/>
                  </a:moveTo>
                  <a:cubicBezTo>
                    <a:pt x="1916" y="1521"/>
                    <a:pt x="1612" y="1095"/>
                    <a:pt x="1247" y="943"/>
                  </a:cubicBezTo>
                  <a:cubicBezTo>
                    <a:pt x="1369" y="852"/>
                    <a:pt x="1460" y="700"/>
                    <a:pt x="1460" y="517"/>
                  </a:cubicBezTo>
                  <a:cubicBezTo>
                    <a:pt x="1460" y="214"/>
                    <a:pt x="1247" y="1"/>
                    <a:pt x="974" y="1"/>
                  </a:cubicBezTo>
                  <a:cubicBezTo>
                    <a:pt x="670" y="1"/>
                    <a:pt x="457" y="214"/>
                    <a:pt x="457" y="517"/>
                  </a:cubicBezTo>
                  <a:cubicBezTo>
                    <a:pt x="457" y="669"/>
                    <a:pt x="548" y="852"/>
                    <a:pt x="700" y="943"/>
                  </a:cubicBezTo>
                  <a:cubicBezTo>
                    <a:pt x="305" y="1095"/>
                    <a:pt x="1" y="1521"/>
                    <a:pt x="1" y="1946"/>
                  </a:cubicBezTo>
                  <a:close/>
                </a:path>
              </a:pathLst>
            </a:custGeom>
            <a:solidFill>
              <a:srgbClr val="F6F6F6"/>
            </a:solidFill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5990360" y="3589021"/>
              <a:ext cx="853005" cy="77"/>
            </a:xfrm>
            <a:custGeom>
              <a:rect b="b" l="l" r="r" t="t"/>
              <a:pathLst>
                <a:path extrusionOk="0" fill="none" h="1" w="11096">
                  <a:moveTo>
                    <a:pt x="1" y="0"/>
                  </a:moveTo>
                  <a:lnTo>
                    <a:pt x="11095" y="0"/>
                  </a:lnTo>
                </a:path>
              </a:pathLst>
            </a:custGeom>
            <a:noFill/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5464610" y="1897225"/>
              <a:ext cx="58502" cy="88867"/>
            </a:xfrm>
            <a:custGeom>
              <a:rect b="b" l="l" r="r" t="t"/>
              <a:pathLst>
                <a:path extrusionOk="0" h="1156" w="761">
                  <a:moveTo>
                    <a:pt x="396" y="1"/>
                  </a:moveTo>
                  <a:cubicBezTo>
                    <a:pt x="274" y="1"/>
                    <a:pt x="153" y="31"/>
                    <a:pt x="92" y="92"/>
                  </a:cubicBezTo>
                  <a:cubicBezTo>
                    <a:pt x="31" y="153"/>
                    <a:pt x="1" y="214"/>
                    <a:pt x="1" y="305"/>
                  </a:cubicBezTo>
                  <a:cubicBezTo>
                    <a:pt x="1" y="396"/>
                    <a:pt x="31" y="457"/>
                    <a:pt x="62" y="518"/>
                  </a:cubicBezTo>
                  <a:cubicBezTo>
                    <a:pt x="122" y="548"/>
                    <a:pt x="214" y="609"/>
                    <a:pt x="305" y="609"/>
                  </a:cubicBezTo>
                  <a:lnTo>
                    <a:pt x="396" y="639"/>
                  </a:lnTo>
                  <a:cubicBezTo>
                    <a:pt x="487" y="639"/>
                    <a:pt x="548" y="670"/>
                    <a:pt x="578" y="700"/>
                  </a:cubicBezTo>
                  <a:cubicBezTo>
                    <a:pt x="609" y="730"/>
                    <a:pt x="609" y="791"/>
                    <a:pt x="609" y="821"/>
                  </a:cubicBezTo>
                  <a:cubicBezTo>
                    <a:pt x="609" y="882"/>
                    <a:pt x="609" y="943"/>
                    <a:pt x="548" y="973"/>
                  </a:cubicBezTo>
                  <a:cubicBezTo>
                    <a:pt x="487" y="1004"/>
                    <a:pt x="426" y="1034"/>
                    <a:pt x="335" y="1034"/>
                  </a:cubicBezTo>
                  <a:cubicBezTo>
                    <a:pt x="305" y="1034"/>
                    <a:pt x="244" y="1034"/>
                    <a:pt x="183" y="1004"/>
                  </a:cubicBezTo>
                  <a:cubicBezTo>
                    <a:pt x="122" y="973"/>
                    <a:pt x="62" y="973"/>
                    <a:pt x="1" y="913"/>
                  </a:cubicBezTo>
                  <a:lnTo>
                    <a:pt x="1" y="1065"/>
                  </a:lnTo>
                  <a:cubicBezTo>
                    <a:pt x="62" y="1095"/>
                    <a:pt x="122" y="1125"/>
                    <a:pt x="183" y="1125"/>
                  </a:cubicBezTo>
                  <a:cubicBezTo>
                    <a:pt x="244" y="1156"/>
                    <a:pt x="305" y="1156"/>
                    <a:pt x="335" y="1156"/>
                  </a:cubicBezTo>
                  <a:cubicBezTo>
                    <a:pt x="487" y="1156"/>
                    <a:pt x="609" y="1125"/>
                    <a:pt x="670" y="1065"/>
                  </a:cubicBezTo>
                  <a:cubicBezTo>
                    <a:pt x="730" y="1004"/>
                    <a:pt x="761" y="943"/>
                    <a:pt x="761" y="821"/>
                  </a:cubicBezTo>
                  <a:cubicBezTo>
                    <a:pt x="761" y="730"/>
                    <a:pt x="761" y="670"/>
                    <a:pt x="700" y="609"/>
                  </a:cubicBezTo>
                  <a:cubicBezTo>
                    <a:pt x="639" y="548"/>
                    <a:pt x="548" y="518"/>
                    <a:pt x="457" y="487"/>
                  </a:cubicBezTo>
                  <a:lnTo>
                    <a:pt x="366" y="487"/>
                  </a:lnTo>
                  <a:cubicBezTo>
                    <a:pt x="274" y="457"/>
                    <a:pt x="214" y="426"/>
                    <a:pt x="183" y="426"/>
                  </a:cubicBezTo>
                  <a:cubicBezTo>
                    <a:pt x="153" y="396"/>
                    <a:pt x="153" y="366"/>
                    <a:pt x="153" y="305"/>
                  </a:cubicBezTo>
                  <a:cubicBezTo>
                    <a:pt x="153" y="244"/>
                    <a:pt x="153" y="214"/>
                    <a:pt x="214" y="183"/>
                  </a:cubicBezTo>
                  <a:cubicBezTo>
                    <a:pt x="244" y="122"/>
                    <a:pt x="305" y="122"/>
                    <a:pt x="396" y="122"/>
                  </a:cubicBezTo>
                  <a:cubicBezTo>
                    <a:pt x="457" y="122"/>
                    <a:pt x="487" y="122"/>
                    <a:pt x="548" y="153"/>
                  </a:cubicBezTo>
                  <a:cubicBezTo>
                    <a:pt x="609" y="153"/>
                    <a:pt x="639" y="183"/>
                    <a:pt x="700" y="214"/>
                  </a:cubicBezTo>
                  <a:lnTo>
                    <a:pt x="700" y="62"/>
                  </a:lnTo>
                  <a:cubicBezTo>
                    <a:pt x="639" y="31"/>
                    <a:pt x="609" y="31"/>
                    <a:pt x="548" y="1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5537103" y="1918289"/>
              <a:ext cx="58502" cy="67804"/>
            </a:xfrm>
            <a:custGeom>
              <a:rect b="b" l="l" r="r" t="t"/>
              <a:pathLst>
                <a:path extrusionOk="0" h="882" w="761">
                  <a:moveTo>
                    <a:pt x="395" y="122"/>
                  </a:moveTo>
                  <a:cubicBezTo>
                    <a:pt x="486" y="122"/>
                    <a:pt x="517" y="152"/>
                    <a:pt x="578" y="183"/>
                  </a:cubicBezTo>
                  <a:cubicBezTo>
                    <a:pt x="608" y="244"/>
                    <a:pt x="638" y="304"/>
                    <a:pt x="638" y="365"/>
                  </a:cubicBezTo>
                  <a:lnTo>
                    <a:pt x="152" y="365"/>
                  </a:lnTo>
                  <a:cubicBezTo>
                    <a:pt x="152" y="274"/>
                    <a:pt x="183" y="213"/>
                    <a:pt x="213" y="183"/>
                  </a:cubicBezTo>
                  <a:cubicBezTo>
                    <a:pt x="274" y="152"/>
                    <a:pt x="335" y="122"/>
                    <a:pt x="395" y="122"/>
                  </a:cubicBezTo>
                  <a:close/>
                  <a:moveTo>
                    <a:pt x="395" y="0"/>
                  </a:moveTo>
                  <a:cubicBezTo>
                    <a:pt x="274" y="0"/>
                    <a:pt x="183" y="31"/>
                    <a:pt x="122" y="122"/>
                  </a:cubicBezTo>
                  <a:cubicBezTo>
                    <a:pt x="31" y="213"/>
                    <a:pt x="0" y="304"/>
                    <a:pt x="0" y="456"/>
                  </a:cubicBezTo>
                  <a:cubicBezTo>
                    <a:pt x="0" y="578"/>
                    <a:pt x="31" y="669"/>
                    <a:pt x="122" y="760"/>
                  </a:cubicBezTo>
                  <a:cubicBezTo>
                    <a:pt x="183" y="851"/>
                    <a:pt x="304" y="882"/>
                    <a:pt x="426" y="882"/>
                  </a:cubicBezTo>
                  <a:cubicBezTo>
                    <a:pt x="486" y="882"/>
                    <a:pt x="547" y="882"/>
                    <a:pt x="578" y="851"/>
                  </a:cubicBezTo>
                  <a:cubicBezTo>
                    <a:pt x="638" y="851"/>
                    <a:pt x="699" y="821"/>
                    <a:pt x="730" y="821"/>
                  </a:cubicBezTo>
                  <a:lnTo>
                    <a:pt x="730" y="669"/>
                  </a:lnTo>
                  <a:cubicBezTo>
                    <a:pt x="699" y="699"/>
                    <a:pt x="638" y="730"/>
                    <a:pt x="578" y="730"/>
                  </a:cubicBezTo>
                  <a:cubicBezTo>
                    <a:pt x="547" y="760"/>
                    <a:pt x="486" y="760"/>
                    <a:pt x="426" y="760"/>
                  </a:cubicBezTo>
                  <a:cubicBezTo>
                    <a:pt x="335" y="760"/>
                    <a:pt x="274" y="730"/>
                    <a:pt x="213" y="699"/>
                  </a:cubicBezTo>
                  <a:cubicBezTo>
                    <a:pt x="183" y="639"/>
                    <a:pt x="152" y="578"/>
                    <a:pt x="152" y="456"/>
                  </a:cubicBezTo>
                  <a:lnTo>
                    <a:pt x="760" y="456"/>
                  </a:lnTo>
                  <a:lnTo>
                    <a:pt x="760" y="396"/>
                  </a:lnTo>
                  <a:cubicBezTo>
                    <a:pt x="760" y="274"/>
                    <a:pt x="730" y="183"/>
                    <a:pt x="669" y="122"/>
                  </a:cubicBezTo>
                  <a:cubicBezTo>
                    <a:pt x="608" y="31"/>
                    <a:pt x="517" y="0"/>
                    <a:pt x="395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5609520" y="1894918"/>
              <a:ext cx="56119" cy="91174"/>
            </a:xfrm>
            <a:custGeom>
              <a:rect b="b" l="l" r="r" t="t"/>
              <a:pathLst>
                <a:path extrusionOk="0" h="1186" w="730">
                  <a:moveTo>
                    <a:pt x="365" y="426"/>
                  </a:moveTo>
                  <a:cubicBezTo>
                    <a:pt x="426" y="426"/>
                    <a:pt x="487" y="456"/>
                    <a:pt x="548" y="517"/>
                  </a:cubicBezTo>
                  <a:cubicBezTo>
                    <a:pt x="578" y="578"/>
                    <a:pt x="608" y="639"/>
                    <a:pt x="608" y="730"/>
                  </a:cubicBezTo>
                  <a:cubicBezTo>
                    <a:pt x="608" y="851"/>
                    <a:pt x="578" y="912"/>
                    <a:pt x="548" y="973"/>
                  </a:cubicBezTo>
                  <a:cubicBezTo>
                    <a:pt x="487" y="1034"/>
                    <a:pt x="426" y="1064"/>
                    <a:pt x="365" y="1064"/>
                  </a:cubicBezTo>
                  <a:cubicBezTo>
                    <a:pt x="304" y="1064"/>
                    <a:pt x="244" y="1034"/>
                    <a:pt x="183" y="973"/>
                  </a:cubicBezTo>
                  <a:cubicBezTo>
                    <a:pt x="152" y="912"/>
                    <a:pt x="122" y="851"/>
                    <a:pt x="122" y="730"/>
                  </a:cubicBezTo>
                  <a:cubicBezTo>
                    <a:pt x="122" y="639"/>
                    <a:pt x="152" y="578"/>
                    <a:pt x="183" y="517"/>
                  </a:cubicBezTo>
                  <a:cubicBezTo>
                    <a:pt x="244" y="456"/>
                    <a:pt x="304" y="426"/>
                    <a:pt x="365" y="426"/>
                  </a:cubicBezTo>
                  <a:close/>
                  <a:moveTo>
                    <a:pt x="608" y="0"/>
                  </a:moveTo>
                  <a:lnTo>
                    <a:pt x="608" y="456"/>
                  </a:lnTo>
                  <a:cubicBezTo>
                    <a:pt x="578" y="396"/>
                    <a:pt x="548" y="365"/>
                    <a:pt x="487" y="335"/>
                  </a:cubicBezTo>
                  <a:cubicBezTo>
                    <a:pt x="456" y="304"/>
                    <a:pt x="396" y="304"/>
                    <a:pt x="335" y="304"/>
                  </a:cubicBezTo>
                  <a:cubicBezTo>
                    <a:pt x="244" y="304"/>
                    <a:pt x="152" y="335"/>
                    <a:pt x="92" y="426"/>
                  </a:cubicBezTo>
                  <a:cubicBezTo>
                    <a:pt x="31" y="517"/>
                    <a:pt x="0" y="608"/>
                    <a:pt x="0" y="730"/>
                  </a:cubicBezTo>
                  <a:cubicBezTo>
                    <a:pt x="0" y="882"/>
                    <a:pt x="31" y="973"/>
                    <a:pt x="92" y="1064"/>
                  </a:cubicBezTo>
                  <a:cubicBezTo>
                    <a:pt x="152" y="1125"/>
                    <a:pt x="244" y="1186"/>
                    <a:pt x="335" y="1186"/>
                  </a:cubicBezTo>
                  <a:cubicBezTo>
                    <a:pt x="396" y="1186"/>
                    <a:pt x="456" y="1155"/>
                    <a:pt x="487" y="1155"/>
                  </a:cubicBezTo>
                  <a:cubicBezTo>
                    <a:pt x="548" y="1125"/>
                    <a:pt x="578" y="1095"/>
                    <a:pt x="608" y="1034"/>
                  </a:cubicBezTo>
                  <a:lnTo>
                    <a:pt x="608" y="1155"/>
                  </a:lnTo>
                  <a:lnTo>
                    <a:pt x="730" y="1155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5726370" y="1899608"/>
              <a:ext cx="70187" cy="84178"/>
            </a:xfrm>
            <a:custGeom>
              <a:rect b="b" l="l" r="r" t="t"/>
              <a:pathLst>
                <a:path extrusionOk="0" h="1095" w="913">
                  <a:moveTo>
                    <a:pt x="304" y="122"/>
                  </a:moveTo>
                  <a:cubicBezTo>
                    <a:pt x="456" y="122"/>
                    <a:pt x="578" y="152"/>
                    <a:pt x="639" y="213"/>
                  </a:cubicBezTo>
                  <a:cubicBezTo>
                    <a:pt x="730" y="274"/>
                    <a:pt x="760" y="395"/>
                    <a:pt x="760" y="547"/>
                  </a:cubicBezTo>
                  <a:cubicBezTo>
                    <a:pt x="760" y="699"/>
                    <a:pt x="730" y="790"/>
                    <a:pt x="639" y="882"/>
                  </a:cubicBezTo>
                  <a:cubicBezTo>
                    <a:pt x="578" y="942"/>
                    <a:pt x="456" y="973"/>
                    <a:pt x="304" y="973"/>
                  </a:cubicBezTo>
                  <a:lnTo>
                    <a:pt x="122" y="973"/>
                  </a:lnTo>
                  <a:lnTo>
                    <a:pt x="122" y="122"/>
                  </a:lnTo>
                  <a:close/>
                  <a:moveTo>
                    <a:pt x="0" y="0"/>
                  </a:moveTo>
                  <a:lnTo>
                    <a:pt x="0" y="1094"/>
                  </a:lnTo>
                  <a:lnTo>
                    <a:pt x="304" y="1094"/>
                  </a:lnTo>
                  <a:cubicBezTo>
                    <a:pt x="517" y="1094"/>
                    <a:pt x="669" y="1064"/>
                    <a:pt x="760" y="973"/>
                  </a:cubicBezTo>
                  <a:cubicBezTo>
                    <a:pt x="882" y="882"/>
                    <a:pt x="912" y="730"/>
                    <a:pt x="912" y="547"/>
                  </a:cubicBezTo>
                  <a:cubicBezTo>
                    <a:pt x="912" y="365"/>
                    <a:pt x="882" y="213"/>
                    <a:pt x="760" y="122"/>
                  </a:cubicBezTo>
                  <a:cubicBezTo>
                    <a:pt x="669" y="31"/>
                    <a:pt x="517" y="0"/>
                    <a:pt x="304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5815161" y="1894918"/>
              <a:ext cx="9379" cy="88867"/>
            </a:xfrm>
            <a:custGeom>
              <a:rect b="b" l="l" r="r" t="t"/>
              <a:pathLst>
                <a:path extrusionOk="0" h="1156" w="122">
                  <a:moveTo>
                    <a:pt x="0" y="0"/>
                  </a:moveTo>
                  <a:lnTo>
                    <a:pt x="0" y="183"/>
                  </a:lnTo>
                  <a:lnTo>
                    <a:pt x="122" y="183"/>
                  </a:lnTo>
                  <a:lnTo>
                    <a:pt x="122" y="0"/>
                  </a:lnTo>
                  <a:close/>
                  <a:moveTo>
                    <a:pt x="0" y="335"/>
                  </a:moveTo>
                  <a:lnTo>
                    <a:pt x="0" y="1155"/>
                  </a:lnTo>
                  <a:lnTo>
                    <a:pt x="122" y="1155"/>
                  </a:lnTo>
                  <a:lnTo>
                    <a:pt x="122" y="335"/>
                  </a:ln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5843144" y="1918289"/>
              <a:ext cx="53889" cy="67804"/>
            </a:xfrm>
            <a:custGeom>
              <a:rect b="b" l="l" r="r" t="t"/>
              <a:pathLst>
                <a:path extrusionOk="0" h="882" w="701">
                  <a:moveTo>
                    <a:pt x="579" y="426"/>
                  </a:moveTo>
                  <a:lnTo>
                    <a:pt x="579" y="456"/>
                  </a:lnTo>
                  <a:cubicBezTo>
                    <a:pt x="579" y="547"/>
                    <a:pt x="548" y="639"/>
                    <a:pt x="487" y="669"/>
                  </a:cubicBezTo>
                  <a:cubicBezTo>
                    <a:pt x="457" y="730"/>
                    <a:pt x="396" y="760"/>
                    <a:pt x="305" y="760"/>
                  </a:cubicBezTo>
                  <a:cubicBezTo>
                    <a:pt x="275" y="760"/>
                    <a:pt x="214" y="760"/>
                    <a:pt x="183" y="730"/>
                  </a:cubicBezTo>
                  <a:cubicBezTo>
                    <a:pt x="153" y="699"/>
                    <a:pt x="153" y="639"/>
                    <a:pt x="153" y="608"/>
                  </a:cubicBezTo>
                  <a:cubicBezTo>
                    <a:pt x="153" y="547"/>
                    <a:pt x="153" y="487"/>
                    <a:pt x="214" y="487"/>
                  </a:cubicBezTo>
                  <a:cubicBezTo>
                    <a:pt x="244" y="456"/>
                    <a:pt x="335" y="426"/>
                    <a:pt x="427" y="426"/>
                  </a:cubicBezTo>
                  <a:close/>
                  <a:moveTo>
                    <a:pt x="335" y="0"/>
                  </a:moveTo>
                  <a:cubicBezTo>
                    <a:pt x="305" y="0"/>
                    <a:pt x="244" y="0"/>
                    <a:pt x="214" y="31"/>
                  </a:cubicBezTo>
                  <a:cubicBezTo>
                    <a:pt x="153" y="31"/>
                    <a:pt x="123" y="31"/>
                    <a:pt x="62" y="61"/>
                  </a:cubicBezTo>
                  <a:lnTo>
                    <a:pt x="62" y="183"/>
                  </a:lnTo>
                  <a:cubicBezTo>
                    <a:pt x="92" y="152"/>
                    <a:pt x="153" y="152"/>
                    <a:pt x="183" y="122"/>
                  </a:cubicBezTo>
                  <a:lnTo>
                    <a:pt x="335" y="122"/>
                  </a:lnTo>
                  <a:cubicBezTo>
                    <a:pt x="396" y="122"/>
                    <a:pt x="457" y="122"/>
                    <a:pt x="518" y="183"/>
                  </a:cubicBezTo>
                  <a:cubicBezTo>
                    <a:pt x="548" y="213"/>
                    <a:pt x="579" y="244"/>
                    <a:pt x="579" y="304"/>
                  </a:cubicBezTo>
                  <a:lnTo>
                    <a:pt x="579" y="335"/>
                  </a:lnTo>
                  <a:lnTo>
                    <a:pt x="366" y="335"/>
                  </a:lnTo>
                  <a:cubicBezTo>
                    <a:pt x="244" y="335"/>
                    <a:pt x="153" y="365"/>
                    <a:pt x="92" y="396"/>
                  </a:cubicBezTo>
                  <a:cubicBezTo>
                    <a:pt x="31" y="456"/>
                    <a:pt x="1" y="517"/>
                    <a:pt x="1" y="608"/>
                  </a:cubicBezTo>
                  <a:cubicBezTo>
                    <a:pt x="1" y="699"/>
                    <a:pt x="31" y="760"/>
                    <a:pt x="62" y="791"/>
                  </a:cubicBezTo>
                  <a:cubicBezTo>
                    <a:pt x="123" y="851"/>
                    <a:pt x="183" y="882"/>
                    <a:pt x="275" y="882"/>
                  </a:cubicBezTo>
                  <a:cubicBezTo>
                    <a:pt x="335" y="882"/>
                    <a:pt x="396" y="851"/>
                    <a:pt x="457" y="851"/>
                  </a:cubicBezTo>
                  <a:cubicBezTo>
                    <a:pt x="487" y="821"/>
                    <a:pt x="548" y="791"/>
                    <a:pt x="579" y="730"/>
                  </a:cubicBezTo>
                  <a:lnTo>
                    <a:pt x="579" y="851"/>
                  </a:lnTo>
                  <a:lnTo>
                    <a:pt x="700" y="851"/>
                  </a:lnTo>
                  <a:lnTo>
                    <a:pt x="700" y="365"/>
                  </a:lnTo>
                  <a:cubicBezTo>
                    <a:pt x="700" y="244"/>
                    <a:pt x="670" y="152"/>
                    <a:pt x="609" y="92"/>
                  </a:cubicBezTo>
                  <a:cubicBezTo>
                    <a:pt x="548" y="31"/>
                    <a:pt x="457" y="0"/>
                    <a:pt x="335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5917943" y="1918289"/>
              <a:ext cx="93557" cy="65497"/>
            </a:xfrm>
            <a:custGeom>
              <a:rect b="b" l="l" r="r" t="t"/>
              <a:pathLst>
                <a:path extrusionOk="0" h="852" w="1217">
                  <a:moveTo>
                    <a:pt x="396" y="0"/>
                  </a:moveTo>
                  <a:cubicBezTo>
                    <a:pt x="365" y="0"/>
                    <a:pt x="305" y="0"/>
                    <a:pt x="244" y="31"/>
                  </a:cubicBezTo>
                  <a:cubicBezTo>
                    <a:pt x="213" y="61"/>
                    <a:pt x="183" y="92"/>
                    <a:pt x="153" y="152"/>
                  </a:cubicBezTo>
                  <a:lnTo>
                    <a:pt x="153" y="31"/>
                  </a:lnTo>
                  <a:lnTo>
                    <a:pt x="1" y="31"/>
                  </a:lnTo>
                  <a:lnTo>
                    <a:pt x="1" y="851"/>
                  </a:lnTo>
                  <a:lnTo>
                    <a:pt x="153" y="851"/>
                  </a:lnTo>
                  <a:lnTo>
                    <a:pt x="153" y="396"/>
                  </a:lnTo>
                  <a:cubicBezTo>
                    <a:pt x="153" y="304"/>
                    <a:pt x="153" y="244"/>
                    <a:pt x="213" y="183"/>
                  </a:cubicBezTo>
                  <a:cubicBezTo>
                    <a:pt x="244" y="152"/>
                    <a:pt x="305" y="122"/>
                    <a:pt x="365" y="122"/>
                  </a:cubicBezTo>
                  <a:cubicBezTo>
                    <a:pt x="426" y="122"/>
                    <a:pt x="487" y="152"/>
                    <a:pt x="517" y="183"/>
                  </a:cubicBezTo>
                  <a:cubicBezTo>
                    <a:pt x="517" y="213"/>
                    <a:pt x="548" y="274"/>
                    <a:pt x="548" y="365"/>
                  </a:cubicBezTo>
                  <a:lnTo>
                    <a:pt x="548" y="851"/>
                  </a:lnTo>
                  <a:lnTo>
                    <a:pt x="669" y="851"/>
                  </a:lnTo>
                  <a:lnTo>
                    <a:pt x="669" y="396"/>
                  </a:lnTo>
                  <a:cubicBezTo>
                    <a:pt x="669" y="304"/>
                    <a:pt x="700" y="244"/>
                    <a:pt x="730" y="183"/>
                  </a:cubicBezTo>
                  <a:cubicBezTo>
                    <a:pt x="791" y="152"/>
                    <a:pt x="852" y="122"/>
                    <a:pt x="913" y="122"/>
                  </a:cubicBezTo>
                  <a:cubicBezTo>
                    <a:pt x="973" y="122"/>
                    <a:pt x="1004" y="152"/>
                    <a:pt x="1034" y="183"/>
                  </a:cubicBezTo>
                  <a:cubicBezTo>
                    <a:pt x="1065" y="213"/>
                    <a:pt x="1095" y="274"/>
                    <a:pt x="1095" y="365"/>
                  </a:cubicBezTo>
                  <a:lnTo>
                    <a:pt x="1095" y="851"/>
                  </a:lnTo>
                  <a:lnTo>
                    <a:pt x="1216" y="851"/>
                  </a:lnTo>
                  <a:lnTo>
                    <a:pt x="1216" y="365"/>
                  </a:lnTo>
                  <a:cubicBezTo>
                    <a:pt x="1216" y="244"/>
                    <a:pt x="1186" y="152"/>
                    <a:pt x="1156" y="92"/>
                  </a:cubicBezTo>
                  <a:cubicBezTo>
                    <a:pt x="1095" y="31"/>
                    <a:pt x="1034" y="0"/>
                    <a:pt x="943" y="0"/>
                  </a:cubicBezTo>
                  <a:cubicBezTo>
                    <a:pt x="882" y="0"/>
                    <a:pt x="821" y="31"/>
                    <a:pt x="791" y="61"/>
                  </a:cubicBezTo>
                  <a:cubicBezTo>
                    <a:pt x="730" y="61"/>
                    <a:pt x="700" y="122"/>
                    <a:pt x="669" y="183"/>
                  </a:cubicBezTo>
                  <a:cubicBezTo>
                    <a:pt x="639" y="122"/>
                    <a:pt x="609" y="92"/>
                    <a:pt x="578" y="61"/>
                  </a:cubicBezTo>
                  <a:cubicBezTo>
                    <a:pt x="517" y="31"/>
                    <a:pt x="457" y="0"/>
                    <a:pt x="396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6069849" y="1899608"/>
              <a:ext cx="65497" cy="84178"/>
            </a:xfrm>
            <a:custGeom>
              <a:rect b="b" l="l" r="r" t="t"/>
              <a:pathLst>
                <a:path extrusionOk="0" h="1095" w="852">
                  <a:moveTo>
                    <a:pt x="0" y="0"/>
                  </a:moveTo>
                  <a:lnTo>
                    <a:pt x="0" y="1094"/>
                  </a:lnTo>
                  <a:lnTo>
                    <a:pt x="152" y="1094"/>
                  </a:lnTo>
                  <a:lnTo>
                    <a:pt x="152" y="183"/>
                  </a:lnTo>
                  <a:lnTo>
                    <a:pt x="639" y="1094"/>
                  </a:lnTo>
                  <a:lnTo>
                    <a:pt x="851" y="1094"/>
                  </a:lnTo>
                  <a:lnTo>
                    <a:pt x="851" y="0"/>
                  </a:lnTo>
                  <a:lnTo>
                    <a:pt x="699" y="0"/>
                  </a:lnTo>
                  <a:lnTo>
                    <a:pt x="699" y="912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6151644" y="1918289"/>
              <a:ext cx="60808" cy="67804"/>
            </a:xfrm>
            <a:custGeom>
              <a:rect b="b" l="l" r="r" t="t"/>
              <a:pathLst>
                <a:path extrusionOk="0" h="882" w="791">
                  <a:moveTo>
                    <a:pt x="395" y="122"/>
                  </a:moveTo>
                  <a:cubicBezTo>
                    <a:pt x="456" y="122"/>
                    <a:pt x="517" y="152"/>
                    <a:pt x="578" y="213"/>
                  </a:cubicBezTo>
                  <a:cubicBezTo>
                    <a:pt x="608" y="274"/>
                    <a:pt x="639" y="335"/>
                    <a:pt x="639" y="426"/>
                  </a:cubicBezTo>
                  <a:cubicBezTo>
                    <a:pt x="639" y="547"/>
                    <a:pt x="608" y="608"/>
                    <a:pt x="578" y="669"/>
                  </a:cubicBezTo>
                  <a:cubicBezTo>
                    <a:pt x="517" y="730"/>
                    <a:pt x="456" y="760"/>
                    <a:pt x="395" y="760"/>
                  </a:cubicBezTo>
                  <a:cubicBezTo>
                    <a:pt x="335" y="760"/>
                    <a:pt x="274" y="730"/>
                    <a:pt x="213" y="669"/>
                  </a:cubicBezTo>
                  <a:cubicBezTo>
                    <a:pt x="183" y="608"/>
                    <a:pt x="152" y="547"/>
                    <a:pt x="152" y="426"/>
                  </a:cubicBezTo>
                  <a:cubicBezTo>
                    <a:pt x="152" y="335"/>
                    <a:pt x="183" y="274"/>
                    <a:pt x="213" y="213"/>
                  </a:cubicBezTo>
                  <a:cubicBezTo>
                    <a:pt x="274" y="152"/>
                    <a:pt x="335" y="122"/>
                    <a:pt x="395" y="122"/>
                  </a:cubicBezTo>
                  <a:close/>
                  <a:moveTo>
                    <a:pt x="395" y="0"/>
                  </a:moveTo>
                  <a:cubicBezTo>
                    <a:pt x="274" y="0"/>
                    <a:pt x="183" y="31"/>
                    <a:pt x="122" y="122"/>
                  </a:cubicBezTo>
                  <a:cubicBezTo>
                    <a:pt x="61" y="183"/>
                    <a:pt x="0" y="304"/>
                    <a:pt x="0" y="426"/>
                  </a:cubicBezTo>
                  <a:cubicBezTo>
                    <a:pt x="0" y="578"/>
                    <a:pt x="61" y="669"/>
                    <a:pt x="122" y="760"/>
                  </a:cubicBezTo>
                  <a:cubicBezTo>
                    <a:pt x="183" y="851"/>
                    <a:pt x="274" y="882"/>
                    <a:pt x="395" y="882"/>
                  </a:cubicBezTo>
                  <a:cubicBezTo>
                    <a:pt x="517" y="882"/>
                    <a:pt x="608" y="851"/>
                    <a:pt x="669" y="760"/>
                  </a:cubicBezTo>
                  <a:cubicBezTo>
                    <a:pt x="730" y="669"/>
                    <a:pt x="791" y="578"/>
                    <a:pt x="791" y="426"/>
                  </a:cubicBezTo>
                  <a:cubicBezTo>
                    <a:pt x="791" y="304"/>
                    <a:pt x="730" y="183"/>
                    <a:pt x="669" y="122"/>
                  </a:cubicBezTo>
                  <a:cubicBezTo>
                    <a:pt x="608" y="31"/>
                    <a:pt x="517" y="0"/>
                    <a:pt x="395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6228750" y="1918289"/>
              <a:ext cx="53813" cy="65497"/>
            </a:xfrm>
            <a:custGeom>
              <a:rect b="b" l="l" r="r" t="t"/>
              <a:pathLst>
                <a:path extrusionOk="0" h="852" w="700">
                  <a:moveTo>
                    <a:pt x="395" y="0"/>
                  </a:moveTo>
                  <a:cubicBezTo>
                    <a:pt x="335" y="0"/>
                    <a:pt x="304" y="0"/>
                    <a:pt x="243" y="31"/>
                  </a:cubicBezTo>
                  <a:cubicBezTo>
                    <a:pt x="213" y="61"/>
                    <a:pt x="152" y="92"/>
                    <a:pt x="122" y="152"/>
                  </a:cubicBezTo>
                  <a:lnTo>
                    <a:pt x="122" y="31"/>
                  </a:lnTo>
                  <a:lnTo>
                    <a:pt x="0" y="31"/>
                  </a:lnTo>
                  <a:lnTo>
                    <a:pt x="0" y="851"/>
                  </a:lnTo>
                  <a:lnTo>
                    <a:pt x="122" y="851"/>
                  </a:lnTo>
                  <a:lnTo>
                    <a:pt x="122" y="396"/>
                  </a:lnTo>
                  <a:cubicBezTo>
                    <a:pt x="122" y="304"/>
                    <a:pt x="152" y="244"/>
                    <a:pt x="183" y="183"/>
                  </a:cubicBezTo>
                  <a:cubicBezTo>
                    <a:pt x="243" y="152"/>
                    <a:pt x="304" y="122"/>
                    <a:pt x="365" y="122"/>
                  </a:cubicBezTo>
                  <a:cubicBezTo>
                    <a:pt x="426" y="122"/>
                    <a:pt x="487" y="152"/>
                    <a:pt x="517" y="183"/>
                  </a:cubicBezTo>
                  <a:cubicBezTo>
                    <a:pt x="547" y="213"/>
                    <a:pt x="547" y="274"/>
                    <a:pt x="547" y="365"/>
                  </a:cubicBezTo>
                  <a:lnTo>
                    <a:pt x="547" y="851"/>
                  </a:lnTo>
                  <a:lnTo>
                    <a:pt x="699" y="851"/>
                  </a:lnTo>
                  <a:lnTo>
                    <a:pt x="699" y="365"/>
                  </a:lnTo>
                  <a:cubicBezTo>
                    <a:pt x="699" y="244"/>
                    <a:pt x="669" y="152"/>
                    <a:pt x="608" y="92"/>
                  </a:cubicBezTo>
                  <a:cubicBezTo>
                    <a:pt x="578" y="31"/>
                    <a:pt x="487" y="0"/>
                    <a:pt x="395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6301167" y="1920595"/>
              <a:ext cx="53813" cy="65497"/>
            </a:xfrm>
            <a:custGeom>
              <a:rect b="b" l="l" r="r" t="t"/>
              <a:pathLst>
                <a:path extrusionOk="0" h="852" w="700">
                  <a:moveTo>
                    <a:pt x="1" y="1"/>
                  </a:moveTo>
                  <a:lnTo>
                    <a:pt x="1" y="487"/>
                  </a:lnTo>
                  <a:cubicBezTo>
                    <a:pt x="1" y="609"/>
                    <a:pt x="31" y="700"/>
                    <a:pt x="92" y="761"/>
                  </a:cubicBezTo>
                  <a:cubicBezTo>
                    <a:pt x="122" y="821"/>
                    <a:pt x="213" y="852"/>
                    <a:pt x="305" y="852"/>
                  </a:cubicBezTo>
                  <a:cubicBezTo>
                    <a:pt x="365" y="852"/>
                    <a:pt x="396" y="821"/>
                    <a:pt x="456" y="821"/>
                  </a:cubicBezTo>
                  <a:cubicBezTo>
                    <a:pt x="487" y="791"/>
                    <a:pt x="517" y="761"/>
                    <a:pt x="578" y="700"/>
                  </a:cubicBezTo>
                  <a:lnTo>
                    <a:pt x="578" y="821"/>
                  </a:lnTo>
                  <a:lnTo>
                    <a:pt x="700" y="821"/>
                  </a:lnTo>
                  <a:lnTo>
                    <a:pt x="700" y="1"/>
                  </a:lnTo>
                  <a:lnTo>
                    <a:pt x="578" y="1"/>
                  </a:lnTo>
                  <a:lnTo>
                    <a:pt x="578" y="457"/>
                  </a:lnTo>
                  <a:cubicBezTo>
                    <a:pt x="578" y="548"/>
                    <a:pt x="548" y="609"/>
                    <a:pt x="487" y="669"/>
                  </a:cubicBezTo>
                  <a:cubicBezTo>
                    <a:pt x="456" y="700"/>
                    <a:pt x="396" y="730"/>
                    <a:pt x="335" y="730"/>
                  </a:cubicBezTo>
                  <a:cubicBezTo>
                    <a:pt x="274" y="730"/>
                    <a:pt x="213" y="700"/>
                    <a:pt x="183" y="669"/>
                  </a:cubicBezTo>
                  <a:cubicBezTo>
                    <a:pt x="153" y="639"/>
                    <a:pt x="153" y="578"/>
                    <a:pt x="153" y="48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6375966" y="1918289"/>
              <a:ext cx="93557" cy="65497"/>
            </a:xfrm>
            <a:custGeom>
              <a:rect b="b" l="l" r="r" t="t"/>
              <a:pathLst>
                <a:path extrusionOk="0" h="852" w="1217">
                  <a:moveTo>
                    <a:pt x="395" y="0"/>
                  </a:moveTo>
                  <a:cubicBezTo>
                    <a:pt x="365" y="0"/>
                    <a:pt x="304" y="0"/>
                    <a:pt x="243" y="31"/>
                  </a:cubicBezTo>
                  <a:cubicBezTo>
                    <a:pt x="213" y="61"/>
                    <a:pt x="183" y="92"/>
                    <a:pt x="152" y="152"/>
                  </a:cubicBezTo>
                  <a:lnTo>
                    <a:pt x="152" y="31"/>
                  </a:lnTo>
                  <a:lnTo>
                    <a:pt x="0" y="31"/>
                  </a:lnTo>
                  <a:lnTo>
                    <a:pt x="0" y="851"/>
                  </a:lnTo>
                  <a:lnTo>
                    <a:pt x="152" y="851"/>
                  </a:lnTo>
                  <a:lnTo>
                    <a:pt x="152" y="396"/>
                  </a:lnTo>
                  <a:cubicBezTo>
                    <a:pt x="152" y="304"/>
                    <a:pt x="152" y="244"/>
                    <a:pt x="213" y="183"/>
                  </a:cubicBezTo>
                  <a:cubicBezTo>
                    <a:pt x="243" y="152"/>
                    <a:pt x="304" y="122"/>
                    <a:pt x="365" y="122"/>
                  </a:cubicBezTo>
                  <a:cubicBezTo>
                    <a:pt x="426" y="122"/>
                    <a:pt x="487" y="152"/>
                    <a:pt x="487" y="183"/>
                  </a:cubicBezTo>
                  <a:cubicBezTo>
                    <a:pt x="517" y="213"/>
                    <a:pt x="547" y="274"/>
                    <a:pt x="547" y="365"/>
                  </a:cubicBezTo>
                  <a:lnTo>
                    <a:pt x="547" y="851"/>
                  </a:lnTo>
                  <a:lnTo>
                    <a:pt x="669" y="851"/>
                  </a:lnTo>
                  <a:lnTo>
                    <a:pt x="669" y="396"/>
                  </a:lnTo>
                  <a:cubicBezTo>
                    <a:pt x="669" y="304"/>
                    <a:pt x="699" y="244"/>
                    <a:pt x="730" y="183"/>
                  </a:cubicBezTo>
                  <a:cubicBezTo>
                    <a:pt x="791" y="152"/>
                    <a:pt x="851" y="122"/>
                    <a:pt x="912" y="122"/>
                  </a:cubicBezTo>
                  <a:cubicBezTo>
                    <a:pt x="973" y="122"/>
                    <a:pt x="1003" y="152"/>
                    <a:pt x="1034" y="183"/>
                  </a:cubicBezTo>
                  <a:cubicBezTo>
                    <a:pt x="1064" y="213"/>
                    <a:pt x="1094" y="274"/>
                    <a:pt x="1094" y="365"/>
                  </a:cubicBezTo>
                  <a:lnTo>
                    <a:pt x="1094" y="851"/>
                  </a:lnTo>
                  <a:lnTo>
                    <a:pt x="1216" y="851"/>
                  </a:lnTo>
                  <a:lnTo>
                    <a:pt x="1216" y="365"/>
                  </a:lnTo>
                  <a:cubicBezTo>
                    <a:pt x="1216" y="244"/>
                    <a:pt x="1186" y="152"/>
                    <a:pt x="1155" y="92"/>
                  </a:cubicBezTo>
                  <a:cubicBezTo>
                    <a:pt x="1094" y="31"/>
                    <a:pt x="1034" y="0"/>
                    <a:pt x="942" y="0"/>
                  </a:cubicBezTo>
                  <a:cubicBezTo>
                    <a:pt x="882" y="0"/>
                    <a:pt x="821" y="31"/>
                    <a:pt x="791" y="61"/>
                  </a:cubicBezTo>
                  <a:cubicBezTo>
                    <a:pt x="730" y="61"/>
                    <a:pt x="699" y="122"/>
                    <a:pt x="669" y="183"/>
                  </a:cubicBezTo>
                  <a:cubicBezTo>
                    <a:pt x="639" y="122"/>
                    <a:pt x="608" y="92"/>
                    <a:pt x="578" y="61"/>
                  </a:cubicBezTo>
                  <a:cubicBezTo>
                    <a:pt x="517" y="31"/>
                    <a:pt x="456" y="0"/>
                    <a:pt x="395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6490434" y="1918289"/>
              <a:ext cx="93557" cy="65497"/>
            </a:xfrm>
            <a:custGeom>
              <a:rect b="b" l="l" r="r" t="t"/>
              <a:pathLst>
                <a:path extrusionOk="0" h="852" w="1217">
                  <a:moveTo>
                    <a:pt x="396" y="0"/>
                  </a:moveTo>
                  <a:cubicBezTo>
                    <a:pt x="335" y="0"/>
                    <a:pt x="305" y="0"/>
                    <a:pt x="244" y="31"/>
                  </a:cubicBezTo>
                  <a:cubicBezTo>
                    <a:pt x="213" y="61"/>
                    <a:pt x="153" y="92"/>
                    <a:pt x="122" y="152"/>
                  </a:cubicBezTo>
                  <a:lnTo>
                    <a:pt x="122" y="31"/>
                  </a:lnTo>
                  <a:lnTo>
                    <a:pt x="1" y="31"/>
                  </a:lnTo>
                  <a:lnTo>
                    <a:pt x="1" y="851"/>
                  </a:lnTo>
                  <a:lnTo>
                    <a:pt x="122" y="851"/>
                  </a:lnTo>
                  <a:lnTo>
                    <a:pt x="122" y="396"/>
                  </a:lnTo>
                  <a:cubicBezTo>
                    <a:pt x="122" y="304"/>
                    <a:pt x="153" y="244"/>
                    <a:pt x="183" y="183"/>
                  </a:cubicBezTo>
                  <a:cubicBezTo>
                    <a:pt x="244" y="152"/>
                    <a:pt x="305" y="122"/>
                    <a:pt x="365" y="122"/>
                  </a:cubicBezTo>
                  <a:cubicBezTo>
                    <a:pt x="426" y="122"/>
                    <a:pt x="457" y="152"/>
                    <a:pt x="487" y="183"/>
                  </a:cubicBezTo>
                  <a:cubicBezTo>
                    <a:pt x="517" y="213"/>
                    <a:pt x="548" y="274"/>
                    <a:pt x="548" y="365"/>
                  </a:cubicBezTo>
                  <a:lnTo>
                    <a:pt x="548" y="851"/>
                  </a:lnTo>
                  <a:lnTo>
                    <a:pt x="669" y="851"/>
                  </a:lnTo>
                  <a:lnTo>
                    <a:pt x="669" y="396"/>
                  </a:lnTo>
                  <a:cubicBezTo>
                    <a:pt x="669" y="304"/>
                    <a:pt x="700" y="244"/>
                    <a:pt x="730" y="183"/>
                  </a:cubicBezTo>
                  <a:cubicBezTo>
                    <a:pt x="761" y="152"/>
                    <a:pt x="821" y="122"/>
                    <a:pt x="912" y="122"/>
                  </a:cubicBezTo>
                  <a:cubicBezTo>
                    <a:pt x="973" y="122"/>
                    <a:pt x="1004" y="152"/>
                    <a:pt x="1034" y="183"/>
                  </a:cubicBezTo>
                  <a:cubicBezTo>
                    <a:pt x="1064" y="213"/>
                    <a:pt x="1064" y="274"/>
                    <a:pt x="1064" y="365"/>
                  </a:cubicBezTo>
                  <a:lnTo>
                    <a:pt x="1064" y="851"/>
                  </a:lnTo>
                  <a:lnTo>
                    <a:pt x="1216" y="851"/>
                  </a:lnTo>
                  <a:lnTo>
                    <a:pt x="1216" y="365"/>
                  </a:lnTo>
                  <a:cubicBezTo>
                    <a:pt x="1216" y="244"/>
                    <a:pt x="1186" y="152"/>
                    <a:pt x="1125" y="92"/>
                  </a:cubicBezTo>
                  <a:cubicBezTo>
                    <a:pt x="1095" y="31"/>
                    <a:pt x="1034" y="0"/>
                    <a:pt x="943" y="0"/>
                  </a:cubicBezTo>
                  <a:cubicBezTo>
                    <a:pt x="882" y="0"/>
                    <a:pt x="821" y="31"/>
                    <a:pt x="761" y="61"/>
                  </a:cubicBezTo>
                  <a:cubicBezTo>
                    <a:pt x="730" y="61"/>
                    <a:pt x="669" y="122"/>
                    <a:pt x="639" y="183"/>
                  </a:cubicBezTo>
                  <a:cubicBezTo>
                    <a:pt x="639" y="122"/>
                    <a:pt x="609" y="92"/>
                    <a:pt x="548" y="61"/>
                  </a:cubicBezTo>
                  <a:cubicBezTo>
                    <a:pt x="517" y="31"/>
                    <a:pt x="457" y="0"/>
                    <a:pt x="396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6597905" y="1920595"/>
              <a:ext cx="60885" cy="86561"/>
            </a:xfrm>
            <a:custGeom>
              <a:rect b="b" l="l" r="r" t="t"/>
              <a:pathLst>
                <a:path extrusionOk="0" h="1126" w="792">
                  <a:moveTo>
                    <a:pt x="1" y="1"/>
                  </a:moveTo>
                  <a:lnTo>
                    <a:pt x="335" y="821"/>
                  </a:lnTo>
                  <a:lnTo>
                    <a:pt x="305" y="882"/>
                  </a:lnTo>
                  <a:cubicBezTo>
                    <a:pt x="274" y="943"/>
                    <a:pt x="244" y="973"/>
                    <a:pt x="244" y="1004"/>
                  </a:cubicBezTo>
                  <a:cubicBezTo>
                    <a:pt x="214" y="1004"/>
                    <a:pt x="183" y="1034"/>
                    <a:pt x="153" y="1034"/>
                  </a:cubicBezTo>
                  <a:lnTo>
                    <a:pt x="62" y="1034"/>
                  </a:lnTo>
                  <a:lnTo>
                    <a:pt x="62" y="1125"/>
                  </a:lnTo>
                  <a:lnTo>
                    <a:pt x="183" y="1125"/>
                  </a:lnTo>
                  <a:cubicBezTo>
                    <a:pt x="244" y="1125"/>
                    <a:pt x="274" y="1125"/>
                    <a:pt x="305" y="1095"/>
                  </a:cubicBezTo>
                  <a:cubicBezTo>
                    <a:pt x="366" y="1065"/>
                    <a:pt x="396" y="1004"/>
                    <a:pt x="426" y="913"/>
                  </a:cubicBezTo>
                  <a:lnTo>
                    <a:pt x="791" y="1"/>
                  </a:lnTo>
                  <a:lnTo>
                    <a:pt x="639" y="1"/>
                  </a:lnTo>
                  <a:lnTo>
                    <a:pt x="396" y="639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5282409" y="1131550"/>
              <a:ext cx="2600758" cy="3135909"/>
            </a:xfrm>
            <a:custGeom>
              <a:rect b="b" l="l" r="r" t="t"/>
              <a:pathLst>
                <a:path extrusionOk="0" h="36658" w="33831">
                  <a:moveTo>
                    <a:pt x="32037" y="36657"/>
                  </a:moveTo>
                  <a:lnTo>
                    <a:pt x="1793" y="36657"/>
                  </a:lnTo>
                  <a:cubicBezTo>
                    <a:pt x="790" y="36657"/>
                    <a:pt x="0" y="35867"/>
                    <a:pt x="0" y="34864"/>
                  </a:cubicBezTo>
                  <a:lnTo>
                    <a:pt x="0" y="1793"/>
                  </a:lnTo>
                  <a:cubicBezTo>
                    <a:pt x="0" y="790"/>
                    <a:pt x="790" y="0"/>
                    <a:pt x="1793" y="0"/>
                  </a:cubicBezTo>
                  <a:lnTo>
                    <a:pt x="32037" y="0"/>
                  </a:lnTo>
                  <a:cubicBezTo>
                    <a:pt x="33040" y="0"/>
                    <a:pt x="33830" y="790"/>
                    <a:pt x="33830" y="1793"/>
                  </a:cubicBezTo>
                  <a:lnTo>
                    <a:pt x="33830" y="34864"/>
                  </a:lnTo>
                  <a:cubicBezTo>
                    <a:pt x="33830" y="35867"/>
                    <a:pt x="33040" y="36657"/>
                    <a:pt x="32037" y="366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" name="Google Shape;856;p47"/>
          <p:cNvGrpSpPr/>
          <p:nvPr/>
        </p:nvGrpSpPr>
        <p:grpSpPr>
          <a:xfrm>
            <a:off x="3781000" y="4147044"/>
            <a:ext cx="1635877" cy="537987"/>
            <a:chOff x="5282416" y="1254625"/>
            <a:chExt cx="2600758" cy="2818159"/>
          </a:xfrm>
        </p:grpSpPr>
        <p:sp>
          <p:nvSpPr>
            <p:cNvPr id="857" name="Google Shape;857;p47"/>
            <p:cNvSpPr/>
            <p:nvPr/>
          </p:nvSpPr>
          <p:spPr>
            <a:xfrm>
              <a:off x="5282416" y="1254700"/>
              <a:ext cx="2600758" cy="2818084"/>
            </a:xfrm>
            <a:custGeom>
              <a:rect b="b" l="l" r="r" t="t"/>
              <a:pathLst>
                <a:path extrusionOk="0" h="36658" w="33831">
                  <a:moveTo>
                    <a:pt x="32037" y="36657"/>
                  </a:moveTo>
                  <a:lnTo>
                    <a:pt x="1793" y="36657"/>
                  </a:lnTo>
                  <a:cubicBezTo>
                    <a:pt x="790" y="36657"/>
                    <a:pt x="0" y="35867"/>
                    <a:pt x="0" y="34864"/>
                  </a:cubicBezTo>
                  <a:lnTo>
                    <a:pt x="0" y="1793"/>
                  </a:lnTo>
                  <a:cubicBezTo>
                    <a:pt x="0" y="790"/>
                    <a:pt x="790" y="0"/>
                    <a:pt x="1793" y="0"/>
                  </a:cubicBezTo>
                  <a:lnTo>
                    <a:pt x="32037" y="0"/>
                  </a:lnTo>
                  <a:cubicBezTo>
                    <a:pt x="33040" y="0"/>
                    <a:pt x="33830" y="790"/>
                    <a:pt x="33830" y="1793"/>
                  </a:cubicBezTo>
                  <a:lnTo>
                    <a:pt x="33830" y="34864"/>
                  </a:lnTo>
                  <a:cubicBezTo>
                    <a:pt x="33830" y="35867"/>
                    <a:pt x="33040" y="36657"/>
                    <a:pt x="32037" y="36657"/>
                  </a:cubicBezTo>
                  <a:close/>
                </a:path>
              </a:pathLst>
            </a:custGeom>
            <a:solidFill>
              <a:srgbClr val="77C2DD"/>
            </a:solidFill>
            <a:ln cap="flat" cmpd="sng" w="45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5282416" y="1714953"/>
              <a:ext cx="2591379" cy="77"/>
            </a:xfrm>
            <a:custGeom>
              <a:rect b="b" l="l" r="r" t="t"/>
              <a:pathLst>
                <a:path extrusionOk="0" fill="none" h="1" w="33709">
                  <a:moveTo>
                    <a:pt x="0" y="1"/>
                  </a:moveTo>
                  <a:lnTo>
                    <a:pt x="33709" y="1"/>
                  </a:lnTo>
                </a:path>
              </a:pathLst>
            </a:custGeom>
            <a:noFill/>
            <a:ln cap="flat" cmpd="sng" w="68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5457614" y="1425210"/>
              <a:ext cx="105242" cy="105242"/>
            </a:xfrm>
            <a:custGeom>
              <a:rect b="b" l="l" r="r" t="t"/>
              <a:pathLst>
                <a:path extrusionOk="0" fill="none" h="1369" w="1369">
                  <a:moveTo>
                    <a:pt x="1369" y="700"/>
                  </a:moveTo>
                  <a:cubicBezTo>
                    <a:pt x="1369" y="305"/>
                    <a:pt x="1065" y="1"/>
                    <a:pt x="669" y="1"/>
                  </a:cubicBez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669" y="1369"/>
                  </a:cubicBezTo>
                  <a:cubicBezTo>
                    <a:pt x="1065" y="1369"/>
                    <a:pt x="1369" y="1065"/>
                    <a:pt x="1369" y="700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5660949" y="1425210"/>
              <a:ext cx="107548" cy="105242"/>
            </a:xfrm>
            <a:custGeom>
              <a:rect b="b" l="l" r="r" t="t"/>
              <a:pathLst>
                <a:path extrusionOk="0" fill="none" h="1369" w="1399">
                  <a:moveTo>
                    <a:pt x="1398" y="700"/>
                  </a:moveTo>
                  <a:cubicBezTo>
                    <a:pt x="1398" y="305"/>
                    <a:pt x="1094" y="1"/>
                    <a:pt x="699" y="1"/>
                  </a:cubicBezTo>
                  <a:cubicBezTo>
                    <a:pt x="334" y="1"/>
                    <a:pt x="0" y="305"/>
                    <a:pt x="0" y="700"/>
                  </a:cubicBezTo>
                  <a:cubicBezTo>
                    <a:pt x="0" y="1065"/>
                    <a:pt x="334" y="1369"/>
                    <a:pt x="699" y="1369"/>
                  </a:cubicBezTo>
                  <a:cubicBezTo>
                    <a:pt x="1094" y="1369"/>
                    <a:pt x="1398" y="1065"/>
                    <a:pt x="1398" y="700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5866514" y="1425210"/>
              <a:ext cx="107625" cy="105242"/>
            </a:xfrm>
            <a:custGeom>
              <a:rect b="b" l="l" r="r" t="t"/>
              <a:pathLst>
                <a:path extrusionOk="0" fill="none" h="1369" w="1400">
                  <a:moveTo>
                    <a:pt x="1399" y="700"/>
                  </a:moveTo>
                  <a:cubicBezTo>
                    <a:pt x="1399" y="305"/>
                    <a:pt x="1065" y="1"/>
                    <a:pt x="700" y="1"/>
                  </a:cubicBez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9"/>
                    <a:pt x="700" y="1369"/>
                  </a:cubicBezTo>
                  <a:cubicBezTo>
                    <a:pt x="1065" y="1369"/>
                    <a:pt x="1399" y="1065"/>
                    <a:pt x="1399" y="700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5455308" y="2208032"/>
              <a:ext cx="2268966" cy="460404"/>
            </a:xfrm>
            <a:custGeom>
              <a:rect b="b" l="l" r="r" t="t"/>
              <a:pathLst>
                <a:path extrusionOk="0" h="5989" w="29515">
                  <a:moveTo>
                    <a:pt x="1915" y="0"/>
                  </a:moveTo>
                  <a:cubicBezTo>
                    <a:pt x="851" y="0"/>
                    <a:pt x="0" y="851"/>
                    <a:pt x="0" y="1915"/>
                  </a:cubicBezTo>
                  <a:lnTo>
                    <a:pt x="0" y="4073"/>
                  </a:lnTo>
                  <a:cubicBezTo>
                    <a:pt x="0" y="5137"/>
                    <a:pt x="851" y="5988"/>
                    <a:pt x="1915" y="5988"/>
                  </a:cubicBezTo>
                  <a:lnTo>
                    <a:pt x="27600" y="5988"/>
                  </a:lnTo>
                  <a:cubicBezTo>
                    <a:pt x="28663" y="5988"/>
                    <a:pt x="29515" y="5137"/>
                    <a:pt x="29515" y="4073"/>
                  </a:cubicBezTo>
                  <a:lnTo>
                    <a:pt x="29515" y="1915"/>
                  </a:lnTo>
                  <a:cubicBezTo>
                    <a:pt x="29515" y="851"/>
                    <a:pt x="28663" y="0"/>
                    <a:pt x="27600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5567469" y="2294517"/>
              <a:ext cx="299121" cy="299121"/>
            </a:xfrm>
            <a:custGeom>
              <a:rect b="b" l="l" r="r" t="t"/>
              <a:pathLst>
                <a:path extrusionOk="0" h="3891" w="3891">
                  <a:moveTo>
                    <a:pt x="1946" y="0"/>
                  </a:moveTo>
                  <a:cubicBezTo>
                    <a:pt x="851" y="0"/>
                    <a:pt x="0" y="882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5642192" y="2357554"/>
              <a:ext cx="147293" cy="151982"/>
            </a:xfrm>
            <a:custGeom>
              <a:rect b="b" l="l" r="r" t="t"/>
              <a:pathLst>
                <a:path extrusionOk="0" h="1977" w="1916">
                  <a:moveTo>
                    <a:pt x="1916" y="1976"/>
                  </a:moveTo>
                  <a:cubicBezTo>
                    <a:pt x="1916" y="1521"/>
                    <a:pt x="1612" y="1095"/>
                    <a:pt x="1247" y="943"/>
                  </a:cubicBezTo>
                  <a:cubicBezTo>
                    <a:pt x="1369" y="852"/>
                    <a:pt x="1460" y="700"/>
                    <a:pt x="1460" y="517"/>
                  </a:cubicBezTo>
                  <a:cubicBezTo>
                    <a:pt x="1460" y="244"/>
                    <a:pt x="1247" y="1"/>
                    <a:pt x="974" y="1"/>
                  </a:cubicBezTo>
                  <a:cubicBezTo>
                    <a:pt x="670" y="1"/>
                    <a:pt x="457" y="244"/>
                    <a:pt x="457" y="517"/>
                  </a:cubicBezTo>
                  <a:cubicBezTo>
                    <a:pt x="457" y="700"/>
                    <a:pt x="548" y="852"/>
                    <a:pt x="700" y="943"/>
                  </a:cubicBezTo>
                  <a:cubicBezTo>
                    <a:pt x="305" y="1095"/>
                    <a:pt x="1" y="1521"/>
                    <a:pt x="1" y="1976"/>
                  </a:cubicBezTo>
                  <a:close/>
                </a:path>
              </a:pathLst>
            </a:custGeom>
            <a:solidFill>
              <a:srgbClr val="F6F6F6"/>
            </a:solidFill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5990360" y="2439350"/>
              <a:ext cx="1198789" cy="77"/>
            </a:xfrm>
            <a:custGeom>
              <a:rect b="b" l="l" r="r" t="t"/>
              <a:pathLst>
                <a:path extrusionOk="0" fill="none" h="1" w="15594">
                  <a:moveTo>
                    <a:pt x="1" y="1"/>
                  </a:moveTo>
                  <a:lnTo>
                    <a:pt x="15594" y="1"/>
                  </a:lnTo>
                </a:path>
              </a:pathLst>
            </a:custGeom>
            <a:noFill/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5455308" y="2785212"/>
              <a:ext cx="2268966" cy="458021"/>
            </a:xfrm>
            <a:custGeom>
              <a:rect b="b" l="l" r="r" t="t"/>
              <a:pathLst>
                <a:path extrusionOk="0" h="5958" w="29515">
                  <a:moveTo>
                    <a:pt x="1915" y="0"/>
                  </a:moveTo>
                  <a:cubicBezTo>
                    <a:pt x="851" y="0"/>
                    <a:pt x="0" y="851"/>
                    <a:pt x="0" y="1885"/>
                  </a:cubicBezTo>
                  <a:lnTo>
                    <a:pt x="0" y="4073"/>
                  </a:lnTo>
                  <a:cubicBezTo>
                    <a:pt x="0" y="5107"/>
                    <a:pt x="851" y="5958"/>
                    <a:pt x="1915" y="5958"/>
                  </a:cubicBezTo>
                  <a:lnTo>
                    <a:pt x="27600" y="5958"/>
                  </a:lnTo>
                  <a:cubicBezTo>
                    <a:pt x="28663" y="5958"/>
                    <a:pt x="29515" y="5107"/>
                    <a:pt x="29515" y="4073"/>
                  </a:cubicBezTo>
                  <a:lnTo>
                    <a:pt x="29515" y="1885"/>
                  </a:lnTo>
                  <a:cubicBezTo>
                    <a:pt x="29515" y="851"/>
                    <a:pt x="28663" y="0"/>
                    <a:pt x="27600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5567469" y="2869314"/>
              <a:ext cx="299121" cy="299121"/>
            </a:xfrm>
            <a:custGeom>
              <a:rect b="b" l="l" r="r" t="t"/>
              <a:pathLst>
                <a:path extrusionOk="0" h="3891" w="3891">
                  <a:moveTo>
                    <a:pt x="1946" y="0"/>
                  </a:moveTo>
                  <a:cubicBezTo>
                    <a:pt x="851" y="0"/>
                    <a:pt x="0" y="882"/>
                    <a:pt x="0" y="1946"/>
                  </a:cubicBezTo>
                  <a:cubicBezTo>
                    <a:pt x="0" y="3040"/>
                    <a:pt x="851" y="3891"/>
                    <a:pt x="1946" y="3891"/>
                  </a:cubicBezTo>
                  <a:cubicBezTo>
                    <a:pt x="3009" y="3891"/>
                    <a:pt x="3891" y="3040"/>
                    <a:pt x="3891" y="1946"/>
                  </a:cubicBezTo>
                  <a:cubicBezTo>
                    <a:pt x="3891" y="882"/>
                    <a:pt x="3009" y="0"/>
                    <a:pt x="1946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5642192" y="2934735"/>
              <a:ext cx="147293" cy="149599"/>
            </a:xfrm>
            <a:custGeom>
              <a:rect b="b" l="l" r="r" t="t"/>
              <a:pathLst>
                <a:path extrusionOk="0" h="1946" w="1916">
                  <a:moveTo>
                    <a:pt x="1916" y="1946"/>
                  </a:moveTo>
                  <a:cubicBezTo>
                    <a:pt x="1916" y="1520"/>
                    <a:pt x="1612" y="1064"/>
                    <a:pt x="1247" y="912"/>
                  </a:cubicBezTo>
                  <a:cubicBezTo>
                    <a:pt x="1369" y="821"/>
                    <a:pt x="1460" y="669"/>
                    <a:pt x="1460" y="487"/>
                  </a:cubicBezTo>
                  <a:cubicBezTo>
                    <a:pt x="1460" y="213"/>
                    <a:pt x="1247" y="0"/>
                    <a:pt x="974" y="0"/>
                  </a:cubicBezTo>
                  <a:cubicBezTo>
                    <a:pt x="670" y="0"/>
                    <a:pt x="457" y="213"/>
                    <a:pt x="457" y="487"/>
                  </a:cubicBezTo>
                  <a:cubicBezTo>
                    <a:pt x="457" y="669"/>
                    <a:pt x="548" y="821"/>
                    <a:pt x="700" y="912"/>
                  </a:cubicBezTo>
                  <a:cubicBezTo>
                    <a:pt x="305" y="1064"/>
                    <a:pt x="1" y="1520"/>
                    <a:pt x="1" y="1946"/>
                  </a:cubicBezTo>
                  <a:close/>
                </a:path>
              </a:pathLst>
            </a:custGeom>
            <a:solidFill>
              <a:srgbClr val="F6F6F6"/>
            </a:solidFill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5990360" y="3014147"/>
              <a:ext cx="1451169" cy="77"/>
            </a:xfrm>
            <a:custGeom>
              <a:rect b="b" l="l" r="r" t="t"/>
              <a:pathLst>
                <a:path extrusionOk="0" fill="none" h="1" w="18877">
                  <a:moveTo>
                    <a:pt x="1" y="1"/>
                  </a:moveTo>
                  <a:lnTo>
                    <a:pt x="18877" y="1"/>
                  </a:lnTo>
                </a:path>
              </a:pathLst>
            </a:custGeom>
            <a:noFill/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5455308" y="3360009"/>
              <a:ext cx="2268966" cy="460404"/>
            </a:xfrm>
            <a:custGeom>
              <a:rect b="b" l="l" r="r" t="t"/>
              <a:pathLst>
                <a:path extrusionOk="0" h="5989" w="29515">
                  <a:moveTo>
                    <a:pt x="1915" y="0"/>
                  </a:moveTo>
                  <a:cubicBezTo>
                    <a:pt x="851" y="0"/>
                    <a:pt x="0" y="852"/>
                    <a:pt x="0" y="1915"/>
                  </a:cubicBezTo>
                  <a:lnTo>
                    <a:pt x="0" y="4073"/>
                  </a:lnTo>
                  <a:cubicBezTo>
                    <a:pt x="0" y="5137"/>
                    <a:pt x="851" y="5988"/>
                    <a:pt x="1915" y="5988"/>
                  </a:cubicBezTo>
                  <a:lnTo>
                    <a:pt x="27600" y="5988"/>
                  </a:lnTo>
                  <a:cubicBezTo>
                    <a:pt x="28663" y="5988"/>
                    <a:pt x="29515" y="5137"/>
                    <a:pt x="29515" y="4073"/>
                  </a:cubicBezTo>
                  <a:lnTo>
                    <a:pt x="29515" y="1915"/>
                  </a:lnTo>
                  <a:cubicBezTo>
                    <a:pt x="29515" y="852"/>
                    <a:pt x="28663" y="0"/>
                    <a:pt x="27600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5567469" y="3446494"/>
              <a:ext cx="299121" cy="299121"/>
            </a:xfrm>
            <a:custGeom>
              <a:rect b="b" l="l" r="r" t="t"/>
              <a:pathLst>
                <a:path extrusionOk="0" h="3891" w="3891">
                  <a:moveTo>
                    <a:pt x="1946" y="0"/>
                  </a:moveTo>
                  <a:cubicBezTo>
                    <a:pt x="851" y="0"/>
                    <a:pt x="0" y="851"/>
                    <a:pt x="0" y="1945"/>
                  </a:cubicBezTo>
                  <a:cubicBezTo>
                    <a:pt x="0" y="3009"/>
                    <a:pt x="851" y="3891"/>
                    <a:pt x="1946" y="3891"/>
                  </a:cubicBezTo>
                  <a:cubicBezTo>
                    <a:pt x="3009" y="3891"/>
                    <a:pt x="3891" y="3009"/>
                    <a:pt x="3891" y="1945"/>
                  </a:cubicBezTo>
                  <a:cubicBezTo>
                    <a:pt x="3891" y="851"/>
                    <a:pt x="3009" y="0"/>
                    <a:pt x="1946" y="0"/>
                  </a:cubicBezTo>
                  <a:close/>
                </a:path>
              </a:pathLst>
            </a:custGeom>
            <a:solidFill>
              <a:srgbClr val="F6F6F6"/>
            </a:solidFill>
            <a:ln cap="flat" cmpd="sng" w="60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5642192" y="3509532"/>
              <a:ext cx="147293" cy="149676"/>
            </a:xfrm>
            <a:custGeom>
              <a:rect b="b" l="l" r="r" t="t"/>
              <a:pathLst>
                <a:path extrusionOk="0" h="1947" w="1916">
                  <a:moveTo>
                    <a:pt x="1916" y="1946"/>
                  </a:moveTo>
                  <a:cubicBezTo>
                    <a:pt x="1916" y="1521"/>
                    <a:pt x="1612" y="1095"/>
                    <a:pt x="1247" y="943"/>
                  </a:cubicBezTo>
                  <a:cubicBezTo>
                    <a:pt x="1369" y="852"/>
                    <a:pt x="1460" y="700"/>
                    <a:pt x="1460" y="517"/>
                  </a:cubicBezTo>
                  <a:cubicBezTo>
                    <a:pt x="1460" y="214"/>
                    <a:pt x="1247" y="1"/>
                    <a:pt x="974" y="1"/>
                  </a:cubicBezTo>
                  <a:cubicBezTo>
                    <a:pt x="670" y="1"/>
                    <a:pt x="457" y="214"/>
                    <a:pt x="457" y="517"/>
                  </a:cubicBezTo>
                  <a:cubicBezTo>
                    <a:pt x="457" y="669"/>
                    <a:pt x="548" y="852"/>
                    <a:pt x="700" y="943"/>
                  </a:cubicBezTo>
                  <a:cubicBezTo>
                    <a:pt x="305" y="1095"/>
                    <a:pt x="1" y="1521"/>
                    <a:pt x="1" y="1946"/>
                  </a:cubicBezTo>
                  <a:close/>
                </a:path>
              </a:pathLst>
            </a:custGeom>
            <a:solidFill>
              <a:srgbClr val="F6F6F6"/>
            </a:solidFill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5990360" y="3589021"/>
              <a:ext cx="853005" cy="77"/>
            </a:xfrm>
            <a:custGeom>
              <a:rect b="b" l="l" r="r" t="t"/>
              <a:pathLst>
                <a:path extrusionOk="0" fill="none" h="1" w="11096">
                  <a:moveTo>
                    <a:pt x="1" y="0"/>
                  </a:moveTo>
                  <a:lnTo>
                    <a:pt x="11095" y="0"/>
                  </a:lnTo>
                </a:path>
              </a:pathLst>
            </a:custGeom>
            <a:noFill/>
            <a:ln cap="rnd" cmpd="sng" w="60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5464610" y="1897225"/>
              <a:ext cx="58502" cy="88867"/>
            </a:xfrm>
            <a:custGeom>
              <a:rect b="b" l="l" r="r" t="t"/>
              <a:pathLst>
                <a:path extrusionOk="0" h="1156" w="761">
                  <a:moveTo>
                    <a:pt x="396" y="1"/>
                  </a:moveTo>
                  <a:cubicBezTo>
                    <a:pt x="274" y="1"/>
                    <a:pt x="153" y="31"/>
                    <a:pt x="92" y="92"/>
                  </a:cubicBezTo>
                  <a:cubicBezTo>
                    <a:pt x="31" y="153"/>
                    <a:pt x="1" y="214"/>
                    <a:pt x="1" y="305"/>
                  </a:cubicBezTo>
                  <a:cubicBezTo>
                    <a:pt x="1" y="396"/>
                    <a:pt x="31" y="457"/>
                    <a:pt x="62" y="518"/>
                  </a:cubicBezTo>
                  <a:cubicBezTo>
                    <a:pt x="122" y="548"/>
                    <a:pt x="214" y="609"/>
                    <a:pt x="305" y="609"/>
                  </a:cubicBezTo>
                  <a:lnTo>
                    <a:pt x="396" y="639"/>
                  </a:lnTo>
                  <a:cubicBezTo>
                    <a:pt x="487" y="639"/>
                    <a:pt x="548" y="670"/>
                    <a:pt x="578" y="700"/>
                  </a:cubicBezTo>
                  <a:cubicBezTo>
                    <a:pt x="609" y="730"/>
                    <a:pt x="609" y="791"/>
                    <a:pt x="609" y="821"/>
                  </a:cubicBezTo>
                  <a:cubicBezTo>
                    <a:pt x="609" y="882"/>
                    <a:pt x="609" y="943"/>
                    <a:pt x="548" y="973"/>
                  </a:cubicBezTo>
                  <a:cubicBezTo>
                    <a:pt x="487" y="1004"/>
                    <a:pt x="426" y="1034"/>
                    <a:pt x="335" y="1034"/>
                  </a:cubicBezTo>
                  <a:cubicBezTo>
                    <a:pt x="305" y="1034"/>
                    <a:pt x="244" y="1034"/>
                    <a:pt x="183" y="1004"/>
                  </a:cubicBezTo>
                  <a:cubicBezTo>
                    <a:pt x="122" y="973"/>
                    <a:pt x="62" y="973"/>
                    <a:pt x="1" y="913"/>
                  </a:cubicBezTo>
                  <a:lnTo>
                    <a:pt x="1" y="1065"/>
                  </a:lnTo>
                  <a:cubicBezTo>
                    <a:pt x="62" y="1095"/>
                    <a:pt x="122" y="1125"/>
                    <a:pt x="183" y="1125"/>
                  </a:cubicBezTo>
                  <a:cubicBezTo>
                    <a:pt x="244" y="1156"/>
                    <a:pt x="305" y="1156"/>
                    <a:pt x="335" y="1156"/>
                  </a:cubicBezTo>
                  <a:cubicBezTo>
                    <a:pt x="487" y="1156"/>
                    <a:pt x="609" y="1125"/>
                    <a:pt x="670" y="1065"/>
                  </a:cubicBezTo>
                  <a:cubicBezTo>
                    <a:pt x="730" y="1004"/>
                    <a:pt x="761" y="943"/>
                    <a:pt x="761" y="821"/>
                  </a:cubicBezTo>
                  <a:cubicBezTo>
                    <a:pt x="761" y="730"/>
                    <a:pt x="761" y="670"/>
                    <a:pt x="700" y="609"/>
                  </a:cubicBezTo>
                  <a:cubicBezTo>
                    <a:pt x="639" y="548"/>
                    <a:pt x="548" y="518"/>
                    <a:pt x="457" y="487"/>
                  </a:cubicBezTo>
                  <a:lnTo>
                    <a:pt x="366" y="487"/>
                  </a:lnTo>
                  <a:cubicBezTo>
                    <a:pt x="274" y="457"/>
                    <a:pt x="214" y="426"/>
                    <a:pt x="183" y="426"/>
                  </a:cubicBezTo>
                  <a:cubicBezTo>
                    <a:pt x="153" y="396"/>
                    <a:pt x="153" y="366"/>
                    <a:pt x="153" y="305"/>
                  </a:cubicBezTo>
                  <a:cubicBezTo>
                    <a:pt x="153" y="244"/>
                    <a:pt x="153" y="214"/>
                    <a:pt x="214" y="183"/>
                  </a:cubicBezTo>
                  <a:cubicBezTo>
                    <a:pt x="244" y="122"/>
                    <a:pt x="305" y="122"/>
                    <a:pt x="396" y="122"/>
                  </a:cubicBezTo>
                  <a:cubicBezTo>
                    <a:pt x="457" y="122"/>
                    <a:pt x="487" y="122"/>
                    <a:pt x="548" y="153"/>
                  </a:cubicBezTo>
                  <a:cubicBezTo>
                    <a:pt x="609" y="153"/>
                    <a:pt x="639" y="183"/>
                    <a:pt x="700" y="214"/>
                  </a:cubicBezTo>
                  <a:lnTo>
                    <a:pt x="700" y="62"/>
                  </a:lnTo>
                  <a:cubicBezTo>
                    <a:pt x="639" y="31"/>
                    <a:pt x="609" y="31"/>
                    <a:pt x="548" y="1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5537103" y="1918289"/>
              <a:ext cx="58502" cy="67804"/>
            </a:xfrm>
            <a:custGeom>
              <a:rect b="b" l="l" r="r" t="t"/>
              <a:pathLst>
                <a:path extrusionOk="0" h="882" w="761">
                  <a:moveTo>
                    <a:pt x="395" y="122"/>
                  </a:moveTo>
                  <a:cubicBezTo>
                    <a:pt x="486" y="122"/>
                    <a:pt x="517" y="152"/>
                    <a:pt x="578" y="183"/>
                  </a:cubicBezTo>
                  <a:cubicBezTo>
                    <a:pt x="608" y="244"/>
                    <a:pt x="638" y="304"/>
                    <a:pt x="638" y="365"/>
                  </a:cubicBezTo>
                  <a:lnTo>
                    <a:pt x="152" y="365"/>
                  </a:lnTo>
                  <a:cubicBezTo>
                    <a:pt x="152" y="274"/>
                    <a:pt x="183" y="213"/>
                    <a:pt x="213" y="183"/>
                  </a:cubicBezTo>
                  <a:cubicBezTo>
                    <a:pt x="274" y="152"/>
                    <a:pt x="335" y="122"/>
                    <a:pt x="395" y="122"/>
                  </a:cubicBezTo>
                  <a:close/>
                  <a:moveTo>
                    <a:pt x="395" y="0"/>
                  </a:moveTo>
                  <a:cubicBezTo>
                    <a:pt x="274" y="0"/>
                    <a:pt x="183" y="31"/>
                    <a:pt x="122" y="122"/>
                  </a:cubicBezTo>
                  <a:cubicBezTo>
                    <a:pt x="31" y="213"/>
                    <a:pt x="0" y="304"/>
                    <a:pt x="0" y="456"/>
                  </a:cubicBezTo>
                  <a:cubicBezTo>
                    <a:pt x="0" y="578"/>
                    <a:pt x="31" y="669"/>
                    <a:pt x="122" y="760"/>
                  </a:cubicBezTo>
                  <a:cubicBezTo>
                    <a:pt x="183" y="851"/>
                    <a:pt x="304" y="882"/>
                    <a:pt x="426" y="882"/>
                  </a:cubicBezTo>
                  <a:cubicBezTo>
                    <a:pt x="486" y="882"/>
                    <a:pt x="547" y="882"/>
                    <a:pt x="578" y="851"/>
                  </a:cubicBezTo>
                  <a:cubicBezTo>
                    <a:pt x="638" y="851"/>
                    <a:pt x="699" y="821"/>
                    <a:pt x="730" y="821"/>
                  </a:cubicBezTo>
                  <a:lnTo>
                    <a:pt x="730" y="669"/>
                  </a:lnTo>
                  <a:cubicBezTo>
                    <a:pt x="699" y="699"/>
                    <a:pt x="638" y="730"/>
                    <a:pt x="578" y="730"/>
                  </a:cubicBezTo>
                  <a:cubicBezTo>
                    <a:pt x="547" y="760"/>
                    <a:pt x="486" y="760"/>
                    <a:pt x="426" y="760"/>
                  </a:cubicBezTo>
                  <a:cubicBezTo>
                    <a:pt x="335" y="760"/>
                    <a:pt x="274" y="730"/>
                    <a:pt x="213" y="699"/>
                  </a:cubicBezTo>
                  <a:cubicBezTo>
                    <a:pt x="183" y="639"/>
                    <a:pt x="152" y="578"/>
                    <a:pt x="152" y="456"/>
                  </a:cubicBezTo>
                  <a:lnTo>
                    <a:pt x="760" y="456"/>
                  </a:lnTo>
                  <a:lnTo>
                    <a:pt x="760" y="396"/>
                  </a:lnTo>
                  <a:cubicBezTo>
                    <a:pt x="760" y="274"/>
                    <a:pt x="730" y="183"/>
                    <a:pt x="669" y="122"/>
                  </a:cubicBezTo>
                  <a:cubicBezTo>
                    <a:pt x="608" y="31"/>
                    <a:pt x="517" y="0"/>
                    <a:pt x="395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5609520" y="1894918"/>
              <a:ext cx="56119" cy="91174"/>
            </a:xfrm>
            <a:custGeom>
              <a:rect b="b" l="l" r="r" t="t"/>
              <a:pathLst>
                <a:path extrusionOk="0" h="1186" w="730">
                  <a:moveTo>
                    <a:pt x="365" y="426"/>
                  </a:moveTo>
                  <a:cubicBezTo>
                    <a:pt x="426" y="426"/>
                    <a:pt x="487" y="456"/>
                    <a:pt x="548" y="517"/>
                  </a:cubicBezTo>
                  <a:cubicBezTo>
                    <a:pt x="578" y="578"/>
                    <a:pt x="608" y="639"/>
                    <a:pt x="608" y="730"/>
                  </a:cubicBezTo>
                  <a:cubicBezTo>
                    <a:pt x="608" y="851"/>
                    <a:pt x="578" y="912"/>
                    <a:pt x="548" y="973"/>
                  </a:cubicBezTo>
                  <a:cubicBezTo>
                    <a:pt x="487" y="1034"/>
                    <a:pt x="426" y="1064"/>
                    <a:pt x="365" y="1064"/>
                  </a:cubicBezTo>
                  <a:cubicBezTo>
                    <a:pt x="304" y="1064"/>
                    <a:pt x="244" y="1034"/>
                    <a:pt x="183" y="973"/>
                  </a:cubicBezTo>
                  <a:cubicBezTo>
                    <a:pt x="152" y="912"/>
                    <a:pt x="122" y="851"/>
                    <a:pt x="122" y="730"/>
                  </a:cubicBezTo>
                  <a:cubicBezTo>
                    <a:pt x="122" y="639"/>
                    <a:pt x="152" y="578"/>
                    <a:pt x="183" y="517"/>
                  </a:cubicBezTo>
                  <a:cubicBezTo>
                    <a:pt x="244" y="456"/>
                    <a:pt x="304" y="426"/>
                    <a:pt x="365" y="426"/>
                  </a:cubicBezTo>
                  <a:close/>
                  <a:moveTo>
                    <a:pt x="608" y="0"/>
                  </a:moveTo>
                  <a:lnTo>
                    <a:pt x="608" y="456"/>
                  </a:lnTo>
                  <a:cubicBezTo>
                    <a:pt x="578" y="396"/>
                    <a:pt x="548" y="365"/>
                    <a:pt x="487" y="335"/>
                  </a:cubicBezTo>
                  <a:cubicBezTo>
                    <a:pt x="456" y="304"/>
                    <a:pt x="396" y="304"/>
                    <a:pt x="335" y="304"/>
                  </a:cubicBezTo>
                  <a:cubicBezTo>
                    <a:pt x="244" y="304"/>
                    <a:pt x="152" y="335"/>
                    <a:pt x="92" y="426"/>
                  </a:cubicBezTo>
                  <a:cubicBezTo>
                    <a:pt x="31" y="517"/>
                    <a:pt x="0" y="608"/>
                    <a:pt x="0" y="730"/>
                  </a:cubicBezTo>
                  <a:cubicBezTo>
                    <a:pt x="0" y="882"/>
                    <a:pt x="31" y="973"/>
                    <a:pt x="92" y="1064"/>
                  </a:cubicBezTo>
                  <a:cubicBezTo>
                    <a:pt x="152" y="1125"/>
                    <a:pt x="244" y="1186"/>
                    <a:pt x="335" y="1186"/>
                  </a:cubicBezTo>
                  <a:cubicBezTo>
                    <a:pt x="396" y="1186"/>
                    <a:pt x="456" y="1155"/>
                    <a:pt x="487" y="1155"/>
                  </a:cubicBezTo>
                  <a:cubicBezTo>
                    <a:pt x="548" y="1125"/>
                    <a:pt x="578" y="1095"/>
                    <a:pt x="608" y="1034"/>
                  </a:cubicBezTo>
                  <a:lnTo>
                    <a:pt x="608" y="1155"/>
                  </a:lnTo>
                  <a:lnTo>
                    <a:pt x="730" y="1155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5726370" y="1899608"/>
              <a:ext cx="70187" cy="84178"/>
            </a:xfrm>
            <a:custGeom>
              <a:rect b="b" l="l" r="r" t="t"/>
              <a:pathLst>
                <a:path extrusionOk="0" h="1095" w="913">
                  <a:moveTo>
                    <a:pt x="304" y="122"/>
                  </a:moveTo>
                  <a:cubicBezTo>
                    <a:pt x="456" y="122"/>
                    <a:pt x="578" y="152"/>
                    <a:pt x="639" y="213"/>
                  </a:cubicBezTo>
                  <a:cubicBezTo>
                    <a:pt x="730" y="274"/>
                    <a:pt x="760" y="395"/>
                    <a:pt x="760" y="547"/>
                  </a:cubicBezTo>
                  <a:cubicBezTo>
                    <a:pt x="760" y="699"/>
                    <a:pt x="730" y="790"/>
                    <a:pt x="639" y="882"/>
                  </a:cubicBezTo>
                  <a:cubicBezTo>
                    <a:pt x="578" y="942"/>
                    <a:pt x="456" y="973"/>
                    <a:pt x="304" y="973"/>
                  </a:cubicBezTo>
                  <a:lnTo>
                    <a:pt x="122" y="973"/>
                  </a:lnTo>
                  <a:lnTo>
                    <a:pt x="122" y="122"/>
                  </a:lnTo>
                  <a:close/>
                  <a:moveTo>
                    <a:pt x="0" y="0"/>
                  </a:moveTo>
                  <a:lnTo>
                    <a:pt x="0" y="1094"/>
                  </a:lnTo>
                  <a:lnTo>
                    <a:pt x="304" y="1094"/>
                  </a:lnTo>
                  <a:cubicBezTo>
                    <a:pt x="517" y="1094"/>
                    <a:pt x="669" y="1064"/>
                    <a:pt x="760" y="973"/>
                  </a:cubicBezTo>
                  <a:cubicBezTo>
                    <a:pt x="882" y="882"/>
                    <a:pt x="912" y="730"/>
                    <a:pt x="912" y="547"/>
                  </a:cubicBezTo>
                  <a:cubicBezTo>
                    <a:pt x="912" y="365"/>
                    <a:pt x="882" y="213"/>
                    <a:pt x="760" y="122"/>
                  </a:cubicBezTo>
                  <a:cubicBezTo>
                    <a:pt x="669" y="31"/>
                    <a:pt x="517" y="0"/>
                    <a:pt x="304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5815161" y="1894918"/>
              <a:ext cx="9379" cy="88867"/>
            </a:xfrm>
            <a:custGeom>
              <a:rect b="b" l="l" r="r" t="t"/>
              <a:pathLst>
                <a:path extrusionOk="0" h="1156" w="122">
                  <a:moveTo>
                    <a:pt x="0" y="0"/>
                  </a:moveTo>
                  <a:lnTo>
                    <a:pt x="0" y="183"/>
                  </a:lnTo>
                  <a:lnTo>
                    <a:pt x="122" y="183"/>
                  </a:lnTo>
                  <a:lnTo>
                    <a:pt x="122" y="0"/>
                  </a:lnTo>
                  <a:close/>
                  <a:moveTo>
                    <a:pt x="0" y="335"/>
                  </a:moveTo>
                  <a:lnTo>
                    <a:pt x="0" y="1155"/>
                  </a:lnTo>
                  <a:lnTo>
                    <a:pt x="122" y="1155"/>
                  </a:lnTo>
                  <a:lnTo>
                    <a:pt x="122" y="335"/>
                  </a:ln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5843144" y="1918289"/>
              <a:ext cx="53889" cy="67804"/>
            </a:xfrm>
            <a:custGeom>
              <a:rect b="b" l="l" r="r" t="t"/>
              <a:pathLst>
                <a:path extrusionOk="0" h="882" w="701">
                  <a:moveTo>
                    <a:pt x="579" y="426"/>
                  </a:moveTo>
                  <a:lnTo>
                    <a:pt x="579" y="456"/>
                  </a:lnTo>
                  <a:cubicBezTo>
                    <a:pt x="579" y="547"/>
                    <a:pt x="548" y="639"/>
                    <a:pt x="487" y="669"/>
                  </a:cubicBezTo>
                  <a:cubicBezTo>
                    <a:pt x="457" y="730"/>
                    <a:pt x="396" y="760"/>
                    <a:pt x="305" y="760"/>
                  </a:cubicBezTo>
                  <a:cubicBezTo>
                    <a:pt x="275" y="760"/>
                    <a:pt x="214" y="760"/>
                    <a:pt x="183" y="730"/>
                  </a:cubicBezTo>
                  <a:cubicBezTo>
                    <a:pt x="153" y="699"/>
                    <a:pt x="153" y="639"/>
                    <a:pt x="153" y="608"/>
                  </a:cubicBezTo>
                  <a:cubicBezTo>
                    <a:pt x="153" y="547"/>
                    <a:pt x="153" y="487"/>
                    <a:pt x="214" y="487"/>
                  </a:cubicBezTo>
                  <a:cubicBezTo>
                    <a:pt x="244" y="456"/>
                    <a:pt x="335" y="426"/>
                    <a:pt x="427" y="426"/>
                  </a:cubicBezTo>
                  <a:close/>
                  <a:moveTo>
                    <a:pt x="335" y="0"/>
                  </a:moveTo>
                  <a:cubicBezTo>
                    <a:pt x="305" y="0"/>
                    <a:pt x="244" y="0"/>
                    <a:pt x="214" y="31"/>
                  </a:cubicBezTo>
                  <a:cubicBezTo>
                    <a:pt x="153" y="31"/>
                    <a:pt x="123" y="31"/>
                    <a:pt x="62" y="61"/>
                  </a:cubicBezTo>
                  <a:lnTo>
                    <a:pt x="62" y="183"/>
                  </a:lnTo>
                  <a:cubicBezTo>
                    <a:pt x="92" y="152"/>
                    <a:pt x="153" y="152"/>
                    <a:pt x="183" y="122"/>
                  </a:cubicBezTo>
                  <a:lnTo>
                    <a:pt x="335" y="122"/>
                  </a:lnTo>
                  <a:cubicBezTo>
                    <a:pt x="396" y="122"/>
                    <a:pt x="457" y="122"/>
                    <a:pt x="518" y="183"/>
                  </a:cubicBezTo>
                  <a:cubicBezTo>
                    <a:pt x="548" y="213"/>
                    <a:pt x="579" y="244"/>
                    <a:pt x="579" y="304"/>
                  </a:cubicBezTo>
                  <a:lnTo>
                    <a:pt x="579" y="335"/>
                  </a:lnTo>
                  <a:lnTo>
                    <a:pt x="366" y="335"/>
                  </a:lnTo>
                  <a:cubicBezTo>
                    <a:pt x="244" y="335"/>
                    <a:pt x="153" y="365"/>
                    <a:pt x="92" y="396"/>
                  </a:cubicBezTo>
                  <a:cubicBezTo>
                    <a:pt x="31" y="456"/>
                    <a:pt x="1" y="517"/>
                    <a:pt x="1" y="608"/>
                  </a:cubicBezTo>
                  <a:cubicBezTo>
                    <a:pt x="1" y="699"/>
                    <a:pt x="31" y="760"/>
                    <a:pt x="62" y="791"/>
                  </a:cubicBezTo>
                  <a:cubicBezTo>
                    <a:pt x="123" y="851"/>
                    <a:pt x="183" y="882"/>
                    <a:pt x="275" y="882"/>
                  </a:cubicBezTo>
                  <a:cubicBezTo>
                    <a:pt x="335" y="882"/>
                    <a:pt x="396" y="851"/>
                    <a:pt x="457" y="851"/>
                  </a:cubicBezTo>
                  <a:cubicBezTo>
                    <a:pt x="487" y="821"/>
                    <a:pt x="548" y="791"/>
                    <a:pt x="579" y="730"/>
                  </a:cubicBezTo>
                  <a:lnTo>
                    <a:pt x="579" y="851"/>
                  </a:lnTo>
                  <a:lnTo>
                    <a:pt x="700" y="851"/>
                  </a:lnTo>
                  <a:lnTo>
                    <a:pt x="700" y="365"/>
                  </a:lnTo>
                  <a:cubicBezTo>
                    <a:pt x="700" y="244"/>
                    <a:pt x="670" y="152"/>
                    <a:pt x="609" y="92"/>
                  </a:cubicBezTo>
                  <a:cubicBezTo>
                    <a:pt x="548" y="31"/>
                    <a:pt x="457" y="0"/>
                    <a:pt x="335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5917943" y="1918289"/>
              <a:ext cx="93557" cy="65497"/>
            </a:xfrm>
            <a:custGeom>
              <a:rect b="b" l="l" r="r" t="t"/>
              <a:pathLst>
                <a:path extrusionOk="0" h="852" w="1217">
                  <a:moveTo>
                    <a:pt x="396" y="0"/>
                  </a:moveTo>
                  <a:cubicBezTo>
                    <a:pt x="365" y="0"/>
                    <a:pt x="305" y="0"/>
                    <a:pt x="244" y="31"/>
                  </a:cubicBezTo>
                  <a:cubicBezTo>
                    <a:pt x="213" y="61"/>
                    <a:pt x="183" y="92"/>
                    <a:pt x="153" y="152"/>
                  </a:cubicBezTo>
                  <a:lnTo>
                    <a:pt x="153" y="31"/>
                  </a:lnTo>
                  <a:lnTo>
                    <a:pt x="1" y="31"/>
                  </a:lnTo>
                  <a:lnTo>
                    <a:pt x="1" y="851"/>
                  </a:lnTo>
                  <a:lnTo>
                    <a:pt x="153" y="851"/>
                  </a:lnTo>
                  <a:lnTo>
                    <a:pt x="153" y="396"/>
                  </a:lnTo>
                  <a:cubicBezTo>
                    <a:pt x="153" y="304"/>
                    <a:pt x="153" y="244"/>
                    <a:pt x="213" y="183"/>
                  </a:cubicBezTo>
                  <a:cubicBezTo>
                    <a:pt x="244" y="152"/>
                    <a:pt x="305" y="122"/>
                    <a:pt x="365" y="122"/>
                  </a:cubicBezTo>
                  <a:cubicBezTo>
                    <a:pt x="426" y="122"/>
                    <a:pt x="487" y="152"/>
                    <a:pt x="517" y="183"/>
                  </a:cubicBezTo>
                  <a:cubicBezTo>
                    <a:pt x="517" y="213"/>
                    <a:pt x="548" y="274"/>
                    <a:pt x="548" y="365"/>
                  </a:cubicBezTo>
                  <a:lnTo>
                    <a:pt x="548" y="851"/>
                  </a:lnTo>
                  <a:lnTo>
                    <a:pt x="669" y="851"/>
                  </a:lnTo>
                  <a:lnTo>
                    <a:pt x="669" y="396"/>
                  </a:lnTo>
                  <a:cubicBezTo>
                    <a:pt x="669" y="304"/>
                    <a:pt x="700" y="244"/>
                    <a:pt x="730" y="183"/>
                  </a:cubicBezTo>
                  <a:cubicBezTo>
                    <a:pt x="791" y="152"/>
                    <a:pt x="852" y="122"/>
                    <a:pt x="913" y="122"/>
                  </a:cubicBezTo>
                  <a:cubicBezTo>
                    <a:pt x="973" y="122"/>
                    <a:pt x="1004" y="152"/>
                    <a:pt x="1034" y="183"/>
                  </a:cubicBezTo>
                  <a:cubicBezTo>
                    <a:pt x="1065" y="213"/>
                    <a:pt x="1095" y="274"/>
                    <a:pt x="1095" y="365"/>
                  </a:cubicBezTo>
                  <a:lnTo>
                    <a:pt x="1095" y="851"/>
                  </a:lnTo>
                  <a:lnTo>
                    <a:pt x="1216" y="851"/>
                  </a:lnTo>
                  <a:lnTo>
                    <a:pt x="1216" y="365"/>
                  </a:lnTo>
                  <a:cubicBezTo>
                    <a:pt x="1216" y="244"/>
                    <a:pt x="1186" y="152"/>
                    <a:pt x="1156" y="92"/>
                  </a:cubicBezTo>
                  <a:cubicBezTo>
                    <a:pt x="1095" y="31"/>
                    <a:pt x="1034" y="0"/>
                    <a:pt x="943" y="0"/>
                  </a:cubicBezTo>
                  <a:cubicBezTo>
                    <a:pt x="882" y="0"/>
                    <a:pt x="821" y="31"/>
                    <a:pt x="791" y="61"/>
                  </a:cubicBezTo>
                  <a:cubicBezTo>
                    <a:pt x="730" y="61"/>
                    <a:pt x="700" y="122"/>
                    <a:pt x="669" y="183"/>
                  </a:cubicBezTo>
                  <a:cubicBezTo>
                    <a:pt x="639" y="122"/>
                    <a:pt x="609" y="92"/>
                    <a:pt x="578" y="61"/>
                  </a:cubicBezTo>
                  <a:cubicBezTo>
                    <a:pt x="517" y="31"/>
                    <a:pt x="457" y="0"/>
                    <a:pt x="396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6069849" y="1899608"/>
              <a:ext cx="65497" cy="84178"/>
            </a:xfrm>
            <a:custGeom>
              <a:rect b="b" l="l" r="r" t="t"/>
              <a:pathLst>
                <a:path extrusionOk="0" h="1095" w="852">
                  <a:moveTo>
                    <a:pt x="0" y="0"/>
                  </a:moveTo>
                  <a:lnTo>
                    <a:pt x="0" y="1094"/>
                  </a:lnTo>
                  <a:lnTo>
                    <a:pt x="152" y="1094"/>
                  </a:lnTo>
                  <a:lnTo>
                    <a:pt x="152" y="183"/>
                  </a:lnTo>
                  <a:lnTo>
                    <a:pt x="639" y="1094"/>
                  </a:lnTo>
                  <a:lnTo>
                    <a:pt x="851" y="1094"/>
                  </a:lnTo>
                  <a:lnTo>
                    <a:pt x="851" y="0"/>
                  </a:lnTo>
                  <a:lnTo>
                    <a:pt x="699" y="0"/>
                  </a:lnTo>
                  <a:lnTo>
                    <a:pt x="699" y="912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6151644" y="1918289"/>
              <a:ext cx="60808" cy="67804"/>
            </a:xfrm>
            <a:custGeom>
              <a:rect b="b" l="l" r="r" t="t"/>
              <a:pathLst>
                <a:path extrusionOk="0" h="882" w="791">
                  <a:moveTo>
                    <a:pt x="395" y="122"/>
                  </a:moveTo>
                  <a:cubicBezTo>
                    <a:pt x="456" y="122"/>
                    <a:pt x="517" y="152"/>
                    <a:pt x="578" y="213"/>
                  </a:cubicBezTo>
                  <a:cubicBezTo>
                    <a:pt x="608" y="274"/>
                    <a:pt x="639" y="335"/>
                    <a:pt x="639" y="426"/>
                  </a:cubicBezTo>
                  <a:cubicBezTo>
                    <a:pt x="639" y="547"/>
                    <a:pt x="608" y="608"/>
                    <a:pt x="578" y="669"/>
                  </a:cubicBezTo>
                  <a:cubicBezTo>
                    <a:pt x="517" y="730"/>
                    <a:pt x="456" y="760"/>
                    <a:pt x="395" y="760"/>
                  </a:cubicBezTo>
                  <a:cubicBezTo>
                    <a:pt x="335" y="760"/>
                    <a:pt x="274" y="730"/>
                    <a:pt x="213" y="669"/>
                  </a:cubicBezTo>
                  <a:cubicBezTo>
                    <a:pt x="183" y="608"/>
                    <a:pt x="152" y="547"/>
                    <a:pt x="152" y="426"/>
                  </a:cubicBezTo>
                  <a:cubicBezTo>
                    <a:pt x="152" y="335"/>
                    <a:pt x="183" y="274"/>
                    <a:pt x="213" y="213"/>
                  </a:cubicBezTo>
                  <a:cubicBezTo>
                    <a:pt x="274" y="152"/>
                    <a:pt x="335" y="122"/>
                    <a:pt x="395" y="122"/>
                  </a:cubicBezTo>
                  <a:close/>
                  <a:moveTo>
                    <a:pt x="395" y="0"/>
                  </a:moveTo>
                  <a:cubicBezTo>
                    <a:pt x="274" y="0"/>
                    <a:pt x="183" y="31"/>
                    <a:pt x="122" y="122"/>
                  </a:cubicBezTo>
                  <a:cubicBezTo>
                    <a:pt x="61" y="183"/>
                    <a:pt x="0" y="304"/>
                    <a:pt x="0" y="426"/>
                  </a:cubicBezTo>
                  <a:cubicBezTo>
                    <a:pt x="0" y="578"/>
                    <a:pt x="61" y="669"/>
                    <a:pt x="122" y="760"/>
                  </a:cubicBezTo>
                  <a:cubicBezTo>
                    <a:pt x="183" y="851"/>
                    <a:pt x="274" y="882"/>
                    <a:pt x="395" y="882"/>
                  </a:cubicBezTo>
                  <a:cubicBezTo>
                    <a:pt x="517" y="882"/>
                    <a:pt x="608" y="851"/>
                    <a:pt x="669" y="760"/>
                  </a:cubicBezTo>
                  <a:cubicBezTo>
                    <a:pt x="730" y="669"/>
                    <a:pt x="791" y="578"/>
                    <a:pt x="791" y="426"/>
                  </a:cubicBezTo>
                  <a:cubicBezTo>
                    <a:pt x="791" y="304"/>
                    <a:pt x="730" y="183"/>
                    <a:pt x="669" y="122"/>
                  </a:cubicBezTo>
                  <a:cubicBezTo>
                    <a:pt x="608" y="31"/>
                    <a:pt x="517" y="0"/>
                    <a:pt x="395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6228750" y="1918289"/>
              <a:ext cx="53813" cy="65497"/>
            </a:xfrm>
            <a:custGeom>
              <a:rect b="b" l="l" r="r" t="t"/>
              <a:pathLst>
                <a:path extrusionOk="0" h="852" w="700">
                  <a:moveTo>
                    <a:pt x="395" y="0"/>
                  </a:moveTo>
                  <a:cubicBezTo>
                    <a:pt x="335" y="0"/>
                    <a:pt x="304" y="0"/>
                    <a:pt x="243" y="31"/>
                  </a:cubicBezTo>
                  <a:cubicBezTo>
                    <a:pt x="213" y="61"/>
                    <a:pt x="152" y="92"/>
                    <a:pt x="122" y="152"/>
                  </a:cubicBezTo>
                  <a:lnTo>
                    <a:pt x="122" y="31"/>
                  </a:lnTo>
                  <a:lnTo>
                    <a:pt x="0" y="31"/>
                  </a:lnTo>
                  <a:lnTo>
                    <a:pt x="0" y="851"/>
                  </a:lnTo>
                  <a:lnTo>
                    <a:pt x="122" y="851"/>
                  </a:lnTo>
                  <a:lnTo>
                    <a:pt x="122" y="396"/>
                  </a:lnTo>
                  <a:cubicBezTo>
                    <a:pt x="122" y="304"/>
                    <a:pt x="152" y="244"/>
                    <a:pt x="183" y="183"/>
                  </a:cubicBezTo>
                  <a:cubicBezTo>
                    <a:pt x="243" y="152"/>
                    <a:pt x="304" y="122"/>
                    <a:pt x="365" y="122"/>
                  </a:cubicBezTo>
                  <a:cubicBezTo>
                    <a:pt x="426" y="122"/>
                    <a:pt x="487" y="152"/>
                    <a:pt x="517" y="183"/>
                  </a:cubicBezTo>
                  <a:cubicBezTo>
                    <a:pt x="547" y="213"/>
                    <a:pt x="547" y="274"/>
                    <a:pt x="547" y="365"/>
                  </a:cubicBezTo>
                  <a:lnTo>
                    <a:pt x="547" y="851"/>
                  </a:lnTo>
                  <a:lnTo>
                    <a:pt x="699" y="851"/>
                  </a:lnTo>
                  <a:lnTo>
                    <a:pt x="699" y="365"/>
                  </a:lnTo>
                  <a:cubicBezTo>
                    <a:pt x="699" y="244"/>
                    <a:pt x="669" y="152"/>
                    <a:pt x="608" y="92"/>
                  </a:cubicBezTo>
                  <a:cubicBezTo>
                    <a:pt x="578" y="31"/>
                    <a:pt x="487" y="0"/>
                    <a:pt x="395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6301167" y="1920595"/>
              <a:ext cx="53813" cy="65497"/>
            </a:xfrm>
            <a:custGeom>
              <a:rect b="b" l="l" r="r" t="t"/>
              <a:pathLst>
                <a:path extrusionOk="0" h="852" w="700">
                  <a:moveTo>
                    <a:pt x="1" y="1"/>
                  </a:moveTo>
                  <a:lnTo>
                    <a:pt x="1" y="487"/>
                  </a:lnTo>
                  <a:cubicBezTo>
                    <a:pt x="1" y="609"/>
                    <a:pt x="31" y="700"/>
                    <a:pt x="92" y="761"/>
                  </a:cubicBezTo>
                  <a:cubicBezTo>
                    <a:pt x="122" y="821"/>
                    <a:pt x="213" y="852"/>
                    <a:pt x="305" y="852"/>
                  </a:cubicBezTo>
                  <a:cubicBezTo>
                    <a:pt x="365" y="852"/>
                    <a:pt x="396" y="821"/>
                    <a:pt x="456" y="821"/>
                  </a:cubicBezTo>
                  <a:cubicBezTo>
                    <a:pt x="487" y="791"/>
                    <a:pt x="517" y="761"/>
                    <a:pt x="578" y="700"/>
                  </a:cubicBezTo>
                  <a:lnTo>
                    <a:pt x="578" y="821"/>
                  </a:lnTo>
                  <a:lnTo>
                    <a:pt x="700" y="821"/>
                  </a:lnTo>
                  <a:lnTo>
                    <a:pt x="700" y="1"/>
                  </a:lnTo>
                  <a:lnTo>
                    <a:pt x="578" y="1"/>
                  </a:lnTo>
                  <a:lnTo>
                    <a:pt x="578" y="457"/>
                  </a:lnTo>
                  <a:cubicBezTo>
                    <a:pt x="578" y="548"/>
                    <a:pt x="548" y="609"/>
                    <a:pt x="487" y="669"/>
                  </a:cubicBezTo>
                  <a:cubicBezTo>
                    <a:pt x="456" y="700"/>
                    <a:pt x="396" y="730"/>
                    <a:pt x="335" y="730"/>
                  </a:cubicBezTo>
                  <a:cubicBezTo>
                    <a:pt x="274" y="730"/>
                    <a:pt x="213" y="700"/>
                    <a:pt x="183" y="669"/>
                  </a:cubicBezTo>
                  <a:cubicBezTo>
                    <a:pt x="153" y="639"/>
                    <a:pt x="153" y="578"/>
                    <a:pt x="153" y="48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6375966" y="1918289"/>
              <a:ext cx="93557" cy="65497"/>
            </a:xfrm>
            <a:custGeom>
              <a:rect b="b" l="l" r="r" t="t"/>
              <a:pathLst>
                <a:path extrusionOk="0" h="852" w="1217">
                  <a:moveTo>
                    <a:pt x="395" y="0"/>
                  </a:moveTo>
                  <a:cubicBezTo>
                    <a:pt x="365" y="0"/>
                    <a:pt x="304" y="0"/>
                    <a:pt x="243" y="31"/>
                  </a:cubicBezTo>
                  <a:cubicBezTo>
                    <a:pt x="213" y="61"/>
                    <a:pt x="183" y="92"/>
                    <a:pt x="152" y="152"/>
                  </a:cubicBezTo>
                  <a:lnTo>
                    <a:pt x="152" y="31"/>
                  </a:lnTo>
                  <a:lnTo>
                    <a:pt x="0" y="31"/>
                  </a:lnTo>
                  <a:lnTo>
                    <a:pt x="0" y="851"/>
                  </a:lnTo>
                  <a:lnTo>
                    <a:pt x="152" y="851"/>
                  </a:lnTo>
                  <a:lnTo>
                    <a:pt x="152" y="396"/>
                  </a:lnTo>
                  <a:cubicBezTo>
                    <a:pt x="152" y="304"/>
                    <a:pt x="152" y="244"/>
                    <a:pt x="213" y="183"/>
                  </a:cubicBezTo>
                  <a:cubicBezTo>
                    <a:pt x="243" y="152"/>
                    <a:pt x="304" y="122"/>
                    <a:pt x="365" y="122"/>
                  </a:cubicBezTo>
                  <a:cubicBezTo>
                    <a:pt x="426" y="122"/>
                    <a:pt x="487" y="152"/>
                    <a:pt x="487" y="183"/>
                  </a:cubicBezTo>
                  <a:cubicBezTo>
                    <a:pt x="517" y="213"/>
                    <a:pt x="547" y="274"/>
                    <a:pt x="547" y="365"/>
                  </a:cubicBezTo>
                  <a:lnTo>
                    <a:pt x="547" y="851"/>
                  </a:lnTo>
                  <a:lnTo>
                    <a:pt x="669" y="851"/>
                  </a:lnTo>
                  <a:lnTo>
                    <a:pt x="669" y="396"/>
                  </a:lnTo>
                  <a:cubicBezTo>
                    <a:pt x="669" y="304"/>
                    <a:pt x="699" y="244"/>
                    <a:pt x="730" y="183"/>
                  </a:cubicBezTo>
                  <a:cubicBezTo>
                    <a:pt x="791" y="152"/>
                    <a:pt x="851" y="122"/>
                    <a:pt x="912" y="122"/>
                  </a:cubicBezTo>
                  <a:cubicBezTo>
                    <a:pt x="973" y="122"/>
                    <a:pt x="1003" y="152"/>
                    <a:pt x="1034" y="183"/>
                  </a:cubicBezTo>
                  <a:cubicBezTo>
                    <a:pt x="1064" y="213"/>
                    <a:pt x="1094" y="274"/>
                    <a:pt x="1094" y="365"/>
                  </a:cubicBezTo>
                  <a:lnTo>
                    <a:pt x="1094" y="851"/>
                  </a:lnTo>
                  <a:lnTo>
                    <a:pt x="1216" y="851"/>
                  </a:lnTo>
                  <a:lnTo>
                    <a:pt x="1216" y="365"/>
                  </a:lnTo>
                  <a:cubicBezTo>
                    <a:pt x="1216" y="244"/>
                    <a:pt x="1186" y="152"/>
                    <a:pt x="1155" y="92"/>
                  </a:cubicBezTo>
                  <a:cubicBezTo>
                    <a:pt x="1094" y="31"/>
                    <a:pt x="1034" y="0"/>
                    <a:pt x="942" y="0"/>
                  </a:cubicBezTo>
                  <a:cubicBezTo>
                    <a:pt x="882" y="0"/>
                    <a:pt x="821" y="31"/>
                    <a:pt x="791" y="61"/>
                  </a:cubicBezTo>
                  <a:cubicBezTo>
                    <a:pt x="730" y="61"/>
                    <a:pt x="699" y="122"/>
                    <a:pt x="669" y="183"/>
                  </a:cubicBezTo>
                  <a:cubicBezTo>
                    <a:pt x="639" y="122"/>
                    <a:pt x="608" y="92"/>
                    <a:pt x="578" y="61"/>
                  </a:cubicBezTo>
                  <a:cubicBezTo>
                    <a:pt x="517" y="31"/>
                    <a:pt x="456" y="0"/>
                    <a:pt x="395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6490434" y="1918289"/>
              <a:ext cx="93557" cy="65497"/>
            </a:xfrm>
            <a:custGeom>
              <a:rect b="b" l="l" r="r" t="t"/>
              <a:pathLst>
                <a:path extrusionOk="0" h="852" w="1217">
                  <a:moveTo>
                    <a:pt x="396" y="0"/>
                  </a:moveTo>
                  <a:cubicBezTo>
                    <a:pt x="335" y="0"/>
                    <a:pt x="305" y="0"/>
                    <a:pt x="244" y="31"/>
                  </a:cubicBezTo>
                  <a:cubicBezTo>
                    <a:pt x="213" y="61"/>
                    <a:pt x="153" y="92"/>
                    <a:pt x="122" y="152"/>
                  </a:cubicBezTo>
                  <a:lnTo>
                    <a:pt x="122" y="31"/>
                  </a:lnTo>
                  <a:lnTo>
                    <a:pt x="1" y="31"/>
                  </a:lnTo>
                  <a:lnTo>
                    <a:pt x="1" y="851"/>
                  </a:lnTo>
                  <a:lnTo>
                    <a:pt x="122" y="851"/>
                  </a:lnTo>
                  <a:lnTo>
                    <a:pt x="122" y="396"/>
                  </a:lnTo>
                  <a:cubicBezTo>
                    <a:pt x="122" y="304"/>
                    <a:pt x="153" y="244"/>
                    <a:pt x="183" y="183"/>
                  </a:cubicBezTo>
                  <a:cubicBezTo>
                    <a:pt x="244" y="152"/>
                    <a:pt x="305" y="122"/>
                    <a:pt x="365" y="122"/>
                  </a:cubicBezTo>
                  <a:cubicBezTo>
                    <a:pt x="426" y="122"/>
                    <a:pt x="457" y="152"/>
                    <a:pt x="487" y="183"/>
                  </a:cubicBezTo>
                  <a:cubicBezTo>
                    <a:pt x="517" y="213"/>
                    <a:pt x="548" y="274"/>
                    <a:pt x="548" y="365"/>
                  </a:cubicBezTo>
                  <a:lnTo>
                    <a:pt x="548" y="851"/>
                  </a:lnTo>
                  <a:lnTo>
                    <a:pt x="669" y="851"/>
                  </a:lnTo>
                  <a:lnTo>
                    <a:pt x="669" y="396"/>
                  </a:lnTo>
                  <a:cubicBezTo>
                    <a:pt x="669" y="304"/>
                    <a:pt x="700" y="244"/>
                    <a:pt x="730" y="183"/>
                  </a:cubicBezTo>
                  <a:cubicBezTo>
                    <a:pt x="761" y="152"/>
                    <a:pt x="821" y="122"/>
                    <a:pt x="912" y="122"/>
                  </a:cubicBezTo>
                  <a:cubicBezTo>
                    <a:pt x="973" y="122"/>
                    <a:pt x="1004" y="152"/>
                    <a:pt x="1034" y="183"/>
                  </a:cubicBezTo>
                  <a:cubicBezTo>
                    <a:pt x="1064" y="213"/>
                    <a:pt x="1064" y="274"/>
                    <a:pt x="1064" y="365"/>
                  </a:cubicBezTo>
                  <a:lnTo>
                    <a:pt x="1064" y="851"/>
                  </a:lnTo>
                  <a:lnTo>
                    <a:pt x="1216" y="851"/>
                  </a:lnTo>
                  <a:lnTo>
                    <a:pt x="1216" y="365"/>
                  </a:lnTo>
                  <a:cubicBezTo>
                    <a:pt x="1216" y="244"/>
                    <a:pt x="1186" y="152"/>
                    <a:pt x="1125" y="92"/>
                  </a:cubicBezTo>
                  <a:cubicBezTo>
                    <a:pt x="1095" y="31"/>
                    <a:pt x="1034" y="0"/>
                    <a:pt x="943" y="0"/>
                  </a:cubicBezTo>
                  <a:cubicBezTo>
                    <a:pt x="882" y="0"/>
                    <a:pt x="821" y="31"/>
                    <a:pt x="761" y="61"/>
                  </a:cubicBezTo>
                  <a:cubicBezTo>
                    <a:pt x="730" y="61"/>
                    <a:pt x="669" y="122"/>
                    <a:pt x="639" y="183"/>
                  </a:cubicBezTo>
                  <a:cubicBezTo>
                    <a:pt x="639" y="122"/>
                    <a:pt x="609" y="92"/>
                    <a:pt x="548" y="61"/>
                  </a:cubicBezTo>
                  <a:cubicBezTo>
                    <a:pt x="517" y="31"/>
                    <a:pt x="457" y="0"/>
                    <a:pt x="396" y="0"/>
                  </a:cubicBez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6597905" y="1920595"/>
              <a:ext cx="60885" cy="86561"/>
            </a:xfrm>
            <a:custGeom>
              <a:rect b="b" l="l" r="r" t="t"/>
              <a:pathLst>
                <a:path extrusionOk="0" h="1126" w="792">
                  <a:moveTo>
                    <a:pt x="1" y="1"/>
                  </a:moveTo>
                  <a:lnTo>
                    <a:pt x="335" y="821"/>
                  </a:lnTo>
                  <a:lnTo>
                    <a:pt x="305" y="882"/>
                  </a:lnTo>
                  <a:cubicBezTo>
                    <a:pt x="274" y="943"/>
                    <a:pt x="244" y="973"/>
                    <a:pt x="244" y="1004"/>
                  </a:cubicBezTo>
                  <a:cubicBezTo>
                    <a:pt x="214" y="1004"/>
                    <a:pt x="183" y="1034"/>
                    <a:pt x="153" y="1034"/>
                  </a:cubicBezTo>
                  <a:lnTo>
                    <a:pt x="62" y="1034"/>
                  </a:lnTo>
                  <a:lnTo>
                    <a:pt x="62" y="1125"/>
                  </a:lnTo>
                  <a:lnTo>
                    <a:pt x="183" y="1125"/>
                  </a:lnTo>
                  <a:cubicBezTo>
                    <a:pt x="244" y="1125"/>
                    <a:pt x="274" y="1125"/>
                    <a:pt x="305" y="1095"/>
                  </a:cubicBezTo>
                  <a:cubicBezTo>
                    <a:pt x="366" y="1065"/>
                    <a:pt x="396" y="1004"/>
                    <a:pt x="426" y="913"/>
                  </a:cubicBezTo>
                  <a:lnTo>
                    <a:pt x="791" y="1"/>
                  </a:lnTo>
                  <a:lnTo>
                    <a:pt x="639" y="1"/>
                  </a:lnTo>
                  <a:lnTo>
                    <a:pt x="396" y="639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3D465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5282416" y="1254625"/>
              <a:ext cx="2600758" cy="2818084"/>
            </a:xfrm>
            <a:custGeom>
              <a:rect b="b" l="l" r="r" t="t"/>
              <a:pathLst>
                <a:path extrusionOk="0" h="36658" w="33831">
                  <a:moveTo>
                    <a:pt x="32037" y="36657"/>
                  </a:moveTo>
                  <a:lnTo>
                    <a:pt x="1793" y="36657"/>
                  </a:lnTo>
                  <a:cubicBezTo>
                    <a:pt x="790" y="36657"/>
                    <a:pt x="0" y="35867"/>
                    <a:pt x="0" y="34864"/>
                  </a:cubicBezTo>
                  <a:lnTo>
                    <a:pt x="0" y="1793"/>
                  </a:lnTo>
                  <a:cubicBezTo>
                    <a:pt x="0" y="790"/>
                    <a:pt x="790" y="0"/>
                    <a:pt x="1793" y="0"/>
                  </a:cubicBezTo>
                  <a:lnTo>
                    <a:pt x="32037" y="0"/>
                  </a:lnTo>
                  <a:cubicBezTo>
                    <a:pt x="33040" y="0"/>
                    <a:pt x="33830" y="790"/>
                    <a:pt x="33830" y="1793"/>
                  </a:cubicBezTo>
                  <a:lnTo>
                    <a:pt x="33830" y="34864"/>
                  </a:lnTo>
                  <a:cubicBezTo>
                    <a:pt x="33830" y="35867"/>
                    <a:pt x="33040" y="36657"/>
                    <a:pt x="32037" y="366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099331" scaled="0"/>
            </a:gradFill>
            <a:ln cap="flat" cmpd="sng" w="95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9" name="Google Shape;889;p47"/>
          <p:cNvSpPr txBox="1"/>
          <p:nvPr/>
        </p:nvSpPr>
        <p:spPr>
          <a:xfrm>
            <a:off x="358450" y="41470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Couche Perception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90" name="Google Shape;890;p47"/>
          <p:cNvSpPr txBox="1"/>
          <p:nvPr/>
        </p:nvSpPr>
        <p:spPr>
          <a:xfrm>
            <a:off x="3612088" y="4046600"/>
            <a:ext cx="197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Couche Réseau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91" name="Google Shape;891;p47"/>
          <p:cNvSpPr txBox="1"/>
          <p:nvPr/>
        </p:nvSpPr>
        <p:spPr>
          <a:xfrm>
            <a:off x="5812600" y="418518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Couche Application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92" name="Google Shape;892;p47"/>
          <p:cNvSpPr txBox="1"/>
          <p:nvPr/>
        </p:nvSpPr>
        <p:spPr>
          <a:xfrm>
            <a:off x="195975" y="376625"/>
            <a:ext cx="70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Architecture du système: </a:t>
            </a:r>
            <a:endParaRPr/>
          </a:p>
        </p:txBody>
      </p:sp>
      <p:pic>
        <p:nvPicPr>
          <p:cNvPr id="893" name="Google Shape;8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775" y="1937525"/>
            <a:ext cx="1253699" cy="3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47"/>
          <p:cNvSpPr txBox="1"/>
          <p:nvPr/>
        </p:nvSpPr>
        <p:spPr>
          <a:xfrm>
            <a:off x="4094750" y="1463425"/>
            <a:ext cx="9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WiFi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95" name="Google Shape;895;p47"/>
          <p:cNvSpPr/>
          <p:nvPr/>
        </p:nvSpPr>
        <p:spPr>
          <a:xfrm>
            <a:off x="3843625" y="2359800"/>
            <a:ext cx="1443000" cy="319200"/>
          </a:xfrm>
          <a:prstGeom prst="roundRect">
            <a:avLst>
              <a:gd fmla="val 16667" name="adj"/>
            </a:avLst>
          </a:prstGeom>
          <a:solidFill>
            <a:srgbClr val="E5A5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Publier les valeurs captées </a:t>
            </a:r>
            <a:endParaRPr b="1"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96" name="Google Shape;896;p47"/>
          <p:cNvSpPr/>
          <p:nvPr/>
        </p:nvSpPr>
        <p:spPr>
          <a:xfrm>
            <a:off x="3843625" y="3343625"/>
            <a:ext cx="1443000" cy="319200"/>
          </a:xfrm>
          <a:prstGeom prst="roundRect">
            <a:avLst>
              <a:gd fmla="val 16667" name="adj"/>
            </a:avLst>
          </a:prstGeom>
          <a:solidFill>
            <a:srgbClr val="649C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Commander les actionneurs</a:t>
            </a:r>
            <a:endParaRPr b="1" sz="11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897" name="Google Shape;897;p47"/>
          <p:cNvCxnSpPr/>
          <p:nvPr/>
        </p:nvCxnSpPr>
        <p:spPr>
          <a:xfrm>
            <a:off x="4134175" y="2845075"/>
            <a:ext cx="764100" cy="21600"/>
          </a:xfrm>
          <a:prstGeom prst="straightConnector1">
            <a:avLst/>
          </a:prstGeom>
          <a:noFill/>
          <a:ln cap="flat" cmpd="sng" w="28575">
            <a:solidFill>
              <a:srgbClr val="E5A5B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8" name="Google Shape;898;p47"/>
          <p:cNvCxnSpPr/>
          <p:nvPr/>
        </p:nvCxnSpPr>
        <p:spPr>
          <a:xfrm flipH="1">
            <a:off x="4123375" y="3208238"/>
            <a:ext cx="678900" cy="2700"/>
          </a:xfrm>
          <a:prstGeom prst="straightConnector1">
            <a:avLst/>
          </a:prstGeom>
          <a:noFill/>
          <a:ln cap="flat" cmpd="sng" w="28575">
            <a:solidFill>
              <a:srgbClr val="649CD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9" name="Google Shape;89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22740">
            <a:off x="6911559" y="1754636"/>
            <a:ext cx="546608" cy="546608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47"/>
          <p:cNvSpPr txBox="1"/>
          <p:nvPr/>
        </p:nvSpPr>
        <p:spPr>
          <a:xfrm>
            <a:off x="358458" y="3343613"/>
            <a:ext cx="89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49CD4"/>
                </a:solidFill>
                <a:latin typeface="Montserrat"/>
                <a:ea typeface="Montserrat"/>
                <a:cs typeface="Montserrat"/>
                <a:sym typeface="Montserrat"/>
              </a:rPr>
              <a:t>Relais</a:t>
            </a:r>
            <a:endParaRPr b="1" sz="1100">
              <a:solidFill>
                <a:srgbClr val="649CD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p47"/>
          <p:cNvSpPr txBox="1"/>
          <p:nvPr/>
        </p:nvSpPr>
        <p:spPr>
          <a:xfrm>
            <a:off x="1014858" y="3343613"/>
            <a:ext cx="89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Buzzer</a:t>
            </a:r>
            <a:endParaRPr b="1" sz="11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2" name="Google Shape;902;p47"/>
          <p:cNvSpPr txBox="1"/>
          <p:nvPr/>
        </p:nvSpPr>
        <p:spPr>
          <a:xfrm>
            <a:off x="772658" y="3143113"/>
            <a:ext cx="89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49CD4"/>
                </a:solidFill>
                <a:latin typeface="Montserrat"/>
                <a:ea typeface="Montserrat"/>
                <a:cs typeface="Montserrat"/>
                <a:sym typeface="Montserrat"/>
              </a:rPr>
              <a:t>Led</a:t>
            </a:r>
            <a:endParaRPr b="1" sz="1100">
              <a:solidFill>
                <a:srgbClr val="649CD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48"/>
          <p:cNvSpPr/>
          <p:nvPr/>
        </p:nvSpPr>
        <p:spPr>
          <a:xfrm>
            <a:off x="869275" y="1505350"/>
            <a:ext cx="2132787" cy="2132787"/>
          </a:xfrm>
          <a:custGeom>
            <a:rect b="b" l="l" r="r" t="t"/>
            <a:pathLst>
              <a:path extrusionOk="0" h="16384" w="16384">
                <a:moveTo>
                  <a:pt x="5198" y="16384"/>
                </a:moveTo>
                <a:cubicBezTo>
                  <a:pt x="2341" y="16384"/>
                  <a:pt x="1" y="14043"/>
                  <a:pt x="1" y="11186"/>
                </a:cubicBezTo>
                <a:lnTo>
                  <a:pt x="1" y="5198"/>
                </a:lnTo>
                <a:cubicBezTo>
                  <a:pt x="1" y="2341"/>
                  <a:pt x="2341" y="1"/>
                  <a:pt x="5198" y="1"/>
                </a:cubicBezTo>
                <a:lnTo>
                  <a:pt x="11186" y="1"/>
                </a:lnTo>
                <a:cubicBezTo>
                  <a:pt x="14043" y="1"/>
                  <a:pt x="16384" y="2341"/>
                  <a:pt x="16384" y="5198"/>
                </a:cubicBezTo>
                <a:lnTo>
                  <a:pt x="16384" y="11186"/>
                </a:lnTo>
                <a:cubicBezTo>
                  <a:pt x="16384" y="14043"/>
                  <a:pt x="14043" y="16384"/>
                  <a:pt x="11186" y="1638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8"/>
          <p:cNvSpPr txBox="1"/>
          <p:nvPr>
            <p:ph type="title"/>
          </p:nvPr>
        </p:nvSpPr>
        <p:spPr>
          <a:xfrm>
            <a:off x="3746775" y="2245400"/>
            <a:ext cx="507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Matériel utilisé </a:t>
            </a:r>
            <a:endParaRPr sz="5500"/>
          </a:p>
        </p:txBody>
      </p:sp>
      <p:sp>
        <p:nvSpPr>
          <p:cNvPr id="909" name="Google Shape;909;p48"/>
          <p:cNvSpPr txBox="1"/>
          <p:nvPr>
            <p:ph idx="2" type="title"/>
          </p:nvPr>
        </p:nvSpPr>
        <p:spPr>
          <a:xfrm>
            <a:off x="504075" y="1717348"/>
            <a:ext cx="2863200" cy="17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910" name="Google Shape;910;p48"/>
          <p:cNvGrpSpPr/>
          <p:nvPr/>
        </p:nvGrpSpPr>
        <p:grpSpPr>
          <a:xfrm>
            <a:off x="1414861" y="427753"/>
            <a:ext cx="709302" cy="709356"/>
            <a:chOff x="1074511" y="925228"/>
            <a:chExt cx="709302" cy="709356"/>
          </a:xfrm>
        </p:grpSpPr>
        <p:sp>
          <p:nvSpPr>
            <p:cNvPr id="911" name="Google Shape;911;p48"/>
            <p:cNvSpPr/>
            <p:nvPr/>
          </p:nvSpPr>
          <p:spPr>
            <a:xfrm rot="-514359">
              <a:off x="1117492" y="968204"/>
              <a:ext cx="623340" cy="623404"/>
            </a:xfrm>
            <a:custGeom>
              <a:rect b="b" l="l" r="r" t="t"/>
              <a:pathLst>
                <a:path extrusionOk="0" h="9728" w="9727">
                  <a:moveTo>
                    <a:pt x="1611" y="1"/>
                  </a:moveTo>
                  <a:cubicBezTo>
                    <a:pt x="699" y="1"/>
                    <a:pt x="0" y="730"/>
                    <a:pt x="0" y="1612"/>
                  </a:cubicBezTo>
                  <a:lnTo>
                    <a:pt x="0" y="8116"/>
                  </a:lnTo>
                  <a:cubicBezTo>
                    <a:pt x="0" y="8998"/>
                    <a:pt x="699" y="9727"/>
                    <a:pt x="1611" y="9727"/>
                  </a:cubicBezTo>
                  <a:lnTo>
                    <a:pt x="8085" y="9727"/>
                  </a:lnTo>
                  <a:cubicBezTo>
                    <a:pt x="8997" y="9727"/>
                    <a:pt x="9727" y="8998"/>
                    <a:pt x="9727" y="8116"/>
                  </a:cubicBezTo>
                  <a:lnTo>
                    <a:pt x="9727" y="1612"/>
                  </a:lnTo>
                  <a:cubicBezTo>
                    <a:pt x="9727" y="730"/>
                    <a:pt x="8997" y="1"/>
                    <a:pt x="808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8"/>
            <p:cNvSpPr/>
            <p:nvPr/>
          </p:nvSpPr>
          <p:spPr>
            <a:xfrm rot="-514359">
              <a:off x="1373904" y="1202490"/>
              <a:ext cx="128616" cy="144188"/>
            </a:xfrm>
            <a:custGeom>
              <a:rect b="b" l="l" r="r" t="t"/>
              <a:pathLst>
                <a:path extrusionOk="0" fill="none" h="2250" w="2007">
                  <a:moveTo>
                    <a:pt x="0" y="92"/>
                  </a:moveTo>
                  <a:lnTo>
                    <a:pt x="0" y="2159"/>
                  </a:lnTo>
                  <a:cubicBezTo>
                    <a:pt x="0" y="2219"/>
                    <a:pt x="61" y="2250"/>
                    <a:pt x="91" y="2219"/>
                  </a:cubicBezTo>
                  <a:lnTo>
                    <a:pt x="1946" y="1186"/>
                  </a:lnTo>
                  <a:cubicBezTo>
                    <a:pt x="2006" y="1156"/>
                    <a:pt x="2006" y="1095"/>
                    <a:pt x="1946" y="1064"/>
                  </a:cubicBezTo>
                  <a:lnTo>
                    <a:pt x="91" y="31"/>
                  </a:lnTo>
                  <a:cubicBezTo>
                    <a:pt x="61" y="1"/>
                    <a:pt x="0" y="31"/>
                    <a:pt x="0" y="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8"/>
            <p:cNvSpPr/>
            <p:nvPr/>
          </p:nvSpPr>
          <p:spPr>
            <a:xfrm rot="-514359">
              <a:off x="1284435" y="1131993"/>
              <a:ext cx="286389" cy="288376"/>
            </a:xfrm>
            <a:custGeom>
              <a:rect b="b" l="l" r="r" t="t"/>
              <a:pathLst>
                <a:path extrusionOk="0" fill="none" h="4500" w="4469">
                  <a:moveTo>
                    <a:pt x="3496" y="4499"/>
                  </a:moveTo>
                  <a:lnTo>
                    <a:pt x="973" y="4499"/>
                  </a:lnTo>
                  <a:cubicBezTo>
                    <a:pt x="426" y="4499"/>
                    <a:pt x="0" y="4044"/>
                    <a:pt x="0" y="3496"/>
                  </a:cubicBezTo>
                  <a:lnTo>
                    <a:pt x="0" y="1004"/>
                  </a:lnTo>
                  <a:cubicBezTo>
                    <a:pt x="0" y="457"/>
                    <a:pt x="426" y="1"/>
                    <a:pt x="973" y="1"/>
                  </a:cubicBezTo>
                  <a:lnTo>
                    <a:pt x="3496" y="1"/>
                  </a:lnTo>
                  <a:cubicBezTo>
                    <a:pt x="4043" y="1"/>
                    <a:pt x="4468" y="457"/>
                    <a:pt x="4468" y="1004"/>
                  </a:cubicBezTo>
                  <a:lnTo>
                    <a:pt x="4468" y="3496"/>
                  </a:lnTo>
                  <a:cubicBezTo>
                    <a:pt x="4468" y="4044"/>
                    <a:pt x="4043" y="4499"/>
                    <a:pt x="3496" y="449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" name="Google Shape;914;p48"/>
          <p:cNvGrpSpPr/>
          <p:nvPr/>
        </p:nvGrpSpPr>
        <p:grpSpPr>
          <a:xfrm>
            <a:off x="6543922" y="843718"/>
            <a:ext cx="851910" cy="781546"/>
            <a:chOff x="7145197" y="889118"/>
            <a:chExt cx="851910" cy="781546"/>
          </a:xfrm>
        </p:grpSpPr>
        <p:sp>
          <p:nvSpPr>
            <p:cNvPr id="915" name="Google Shape;915;p48"/>
            <p:cNvSpPr/>
            <p:nvPr/>
          </p:nvSpPr>
          <p:spPr>
            <a:xfrm rot="989540">
              <a:off x="7709562" y="1210205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2"/>
                  </a:moveTo>
                  <a:cubicBezTo>
                    <a:pt x="1" y="426"/>
                    <a:pt x="396" y="0"/>
                    <a:pt x="913" y="0"/>
                  </a:cubicBezTo>
                  <a:cubicBezTo>
                    <a:pt x="1429" y="0"/>
                    <a:pt x="1825" y="395"/>
                    <a:pt x="1855" y="912"/>
                  </a:cubicBezTo>
                  <a:cubicBezTo>
                    <a:pt x="1855" y="1429"/>
                    <a:pt x="1429" y="1824"/>
                    <a:pt x="943" y="1824"/>
                  </a:cubicBezTo>
                  <a:cubicBezTo>
                    <a:pt x="426" y="1854"/>
                    <a:pt x="1" y="1429"/>
                    <a:pt x="1" y="91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8"/>
            <p:cNvSpPr/>
            <p:nvPr/>
          </p:nvSpPr>
          <p:spPr>
            <a:xfrm rot="989540">
              <a:off x="7538656" y="1161368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1" y="913"/>
                  </a:moveTo>
                  <a:cubicBezTo>
                    <a:pt x="1" y="426"/>
                    <a:pt x="426" y="1"/>
                    <a:pt x="913" y="1"/>
                  </a:cubicBezTo>
                  <a:cubicBezTo>
                    <a:pt x="1429" y="1"/>
                    <a:pt x="1855" y="396"/>
                    <a:pt x="1855" y="913"/>
                  </a:cubicBezTo>
                  <a:cubicBezTo>
                    <a:pt x="1855" y="1429"/>
                    <a:pt x="1460" y="1824"/>
                    <a:pt x="943" y="1824"/>
                  </a:cubicBezTo>
                  <a:cubicBezTo>
                    <a:pt x="426" y="1855"/>
                    <a:pt x="1" y="1429"/>
                    <a:pt x="1" y="913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8"/>
            <p:cNvSpPr/>
            <p:nvPr/>
          </p:nvSpPr>
          <p:spPr>
            <a:xfrm rot="989540">
              <a:off x="7367734" y="1112584"/>
              <a:ext cx="104304" cy="104304"/>
            </a:xfrm>
            <a:custGeom>
              <a:rect b="b" l="l" r="r" t="t"/>
              <a:pathLst>
                <a:path extrusionOk="0" fill="none" h="1855" w="1855">
                  <a:moveTo>
                    <a:pt x="31" y="942"/>
                  </a:moveTo>
                  <a:cubicBezTo>
                    <a:pt x="0" y="426"/>
                    <a:pt x="426" y="0"/>
                    <a:pt x="943" y="0"/>
                  </a:cubicBezTo>
                  <a:cubicBezTo>
                    <a:pt x="1429" y="0"/>
                    <a:pt x="1855" y="395"/>
                    <a:pt x="1855" y="912"/>
                  </a:cubicBezTo>
                  <a:cubicBezTo>
                    <a:pt x="1855" y="1429"/>
                    <a:pt x="1459" y="1824"/>
                    <a:pt x="943" y="1824"/>
                  </a:cubicBezTo>
                  <a:cubicBezTo>
                    <a:pt x="426" y="1854"/>
                    <a:pt x="31" y="1429"/>
                    <a:pt x="31" y="942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8"/>
            <p:cNvSpPr/>
            <p:nvPr/>
          </p:nvSpPr>
          <p:spPr>
            <a:xfrm rot="989540">
              <a:off x="7216491" y="977355"/>
              <a:ext cx="709321" cy="605073"/>
            </a:xfrm>
            <a:custGeom>
              <a:rect b="b" l="l" r="r" t="t"/>
              <a:pathLst>
                <a:path extrusionOk="0" fill="none" h="10761" w="12615">
                  <a:moveTo>
                    <a:pt x="2858" y="8451"/>
                  </a:moveTo>
                  <a:lnTo>
                    <a:pt x="5989" y="8420"/>
                  </a:lnTo>
                  <a:cubicBezTo>
                    <a:pt x="6475" y="10396"/>
                    <a:pt x="7995" y="10730"/>
                    <a:pt x="8876" y="10761"/>
                  </a:cubicBezTo>
                  <a:cubicBezTo>
                    <a:pt x="9059" y="10761"/>
                    <a:pt x="9150" y="10518"/>
                    <a:pt x="8998" y="10426"/>
                  </a:cubicBezTo>
                  <a:cubicBezTo>
                    <a:pt x="8025" y="9667"/>
                    <a:pt x="8390" y="8390"/>
                    <a:pt x="8390" y="8390"/>
                  </a:cubicBezTo>
                  <a:lnTo>
                    <a:pt x="9849" y="8390"/>
                  </a:lnTo>
                  <a:cubicBezTo>
                    <a:pt x="11369" y="8360"/>
                    <a:pt x="12615" y="7113"/>
                    <a:pt x="12615" y="5563"/>
                  </a:cubicBezTo>
                  <a:lnTo>
                    <a:pt x="12584" y="2767"/>
                  </a:lnTo>
                  <a:cubicBezTo>
                    <a:pt x="12554" y="1247"/>
                    <a:pt x="11308" y="1"/>
                    <a:pt x="9758" y="1"/>
                  </a:cubicBezTo>
                  <a:lnTo>
                    <a:pt x="2767" y="92"/>
                  </a:lnTo>
                  <a:cubicBezTo>
                    <a:pt x="1247" y="92"/>
                    <a:pt x="1" y="1369"/>
                    <a:pt x="1" y="2888"/>
                  </a:cubicBezTo>
                  <a:lnTo>
                    <a:pt x="31" y="5685"/>
                  </a:lnTo>
                  <a:cubicBezTo>
                    <a:pt x="61" y="7235"/>
                    <a:pt x="1338" y="8481"/>
                    <a:pt x="2858" y="8451"/>
                  </a:cubicBezTo>
                  <a:close/>
                </a:path>
              </a:pathLst>
            </a:custGeom>
            <a:noFill/>
            <a:ln cap="flat" cmpd="sng" w="68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49"/>
          <p:cNvPicPr preferRelativeResize="0"/>
          <p:nvPr/>
        </p:nvPicPr>
        <p:blipFill rotWithShape="1">
          <a:blip r:embed="rId3">
            <a:alphaModFix/>
          </a:blip>
          <a:srcRect b="10000" l="7905" r="7635" t="9412"/>
          <a:stretch/>
        </p:blipFill>
        <p:spPr>
          <a:xfrm>
            <a:off x="6931534" y="3565200"/>
            <a:ext cx="1438566" cy="12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4838" y="2028250"/>
            <a:ext cx="793525" cy="7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5">
            <a:alphaModFix/>
          </a:blip>
          <a:srcRect b="21680" l="25935" r="25395" t="21114"/>
          <a:stretch/>
        </p:blipFill>
        <p:spPr>
          <a:xfrm>
            <a:off x="6894453" y="2215966"/>
            <a:ext cx="540199" cy="63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3448" y="2061650"/>
            <a:ext cx="1154300" cy="1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7">
            <a:alphaModFix/>
          </a:blip>
          <a:srcRect b="14548" l="29057" r="21304" t="13249"/>
          <a:stretch/>
        </p:blipFill>
        <p:spPr>
          <a:xfrm>
            <a:off x="4950463" y="2110650"/>
            <a:ext cx="793526" cy="1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8">
            <a:alphaModFix/>
          </a:blip>
          <a:srcRect b="12519" l="14911" r="19225" t="11785"/>
          <a:stretch/>
        </p:blipFill>
        <p:spPr>
          <a:xfrm>
            <a:off x="3810324" y="3579903"/>
            <a:ext cx="1259500" cy="1447572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49"/>
          <p:cNvSpPr/>
          <p:nvPr/>
        </p:nvSpPr>
        <p:spPr>
          <a:xfrm>
            <a:off x="301223" y="933675"/>
            <a:ext cx="2297700" cy="457218"/>
          </a:xfrm>
          <a:prstGeom prst="flowChartTerminator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9"/>
          <p:cNvSpPr txBox="1"/>
          <p:nvPr/>
        </p:nvSpPr>
        <p:spPr>
          <a:xfrm>
            <a:off x="1273057" y="3135445"/>
            <a:ext cx="12657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1" name="Google Shape;931;p49"/>
          <p:cNvSpPr txBox="1"/>
          <p:nvPr/>
        </p:nvSpPr>
        <p:spPr>
          <a:xfrm>
            <a:off x="245888" y="977638"/>
            <a:ext cx="250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Carte de développement</a:t>
            </a:r>
            <a:endParaRPr b="1" sz="13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32" name="Google Shape;932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0925" y="1837400"/>
            <a:ext cx="2053125" cy="21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49"/>
          <p:cNvSpPr/>
          <p:nvPr/>
        </p:nvSpPr>
        <p:spPr>
          <a:xfrm rot="-5400000">
            <a:off x="157800" y="2046647"/>
            <a:ext cx="2679378" cy="1773978"/>
          </a:xfrm>
          <a:custGeom>
            <a:rect b="b" l="l" r="r" t="t"/>
            <a:pathLst>
              <a:path extrusionOk="0" h="3703" w="3702">
                <a:moveTo>
                  <a:pt x="1848" y="0"/>
                </a:moveTo>
                <a:cubicBezTo>
                  <a:pt x="805" y="0"/>
                  <a:pt x="0" y="837"/>
                  <a:pt x="0" y="1855"/>
                </a:cubicBezTo>
                <a:cubicBezTo>
                  <a:pt x="0" y="2872"/>
                  <a:pt x="805" y="3702"/>
                  <a:pt x="1848" y="3702"/>
                </a:cubicBezTo>
                <a:cubicBezTo>
                  <a:pt x="2871" y="3702"/>
                  <a:pt x="3702" y="2872"/>
                  <a:pt x="3702" y="1855"/>
                </a:cubicBezTo>
                <a:cubicBezTo>
                  <a:pt x="3702" y="837"/>
                  <a:pt x="2871" y="0"/>
                  <a:pt x="1848" y="0"/>
                </a:cubicBez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9"/>
          <p:cNvSpPr txBox="1"/>
          <p:nvPr/>
        </p:nvSpPr>
        <p:spPr>
          <a:xfrm>
            <a:off x="1049283" y="4365088"/>
            <a:ext cx="8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Esp32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5" name="Google Shape;935;p49"/>
          <p:cNvSpPr/>
          <p:nvPr/>
        </p:nvSpPr>
        <p:spPr>
          <a:xfrm>
            <a:off x="3644900" y="965413"/>
            <a:ext cx="1950534" cy="457218"/>
          </a:xfrm>
          <a:prstGeom prst="flowChartTerminator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9"/>
          <p:cNvSpPr txBox="1"/>
          <p:nvPr/>
        </p:nvSpPr>
        <p:spPr>
          <a:xfrm>
            <a:off x="3714198" y="970813"/>
            <a:ext cx="174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Les capteurs</a:t>
            </a:r>
            <a:endParaRPr b="1" sz="13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37" name="Google Shape;937;p49"/>
          <p:cNvSpPr txBox="1"/>
          <p:nvPr/>
        </p:nvSpPr>
        <p:spPr>
          <a:xfrm>
            <a:off x="2758962" y="1464125"/>
            <a:ext cx="174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0101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Capteur de mouvement</a:t>
            </a:r>
            <a:r>
              <a:rPr lang="en" sz="1100">
                <a:solidFill>
                  <a:srgbClr val="101010"/>
                </a:solidFill>
                <a:latin typeface="Comic Sans MS"/>
                <a:ea typeface="Comic Sans MS"/>
                <a:cs typeface="Comic Sans MS"/>
                <a:sym typeface="Comic Sans MS"/>
              </a:rPr>
              <a:t>: PIR</a:t>
            </a:r>
            <a:endParaRPr sz="1100">
              <a:solidFill>
                <a:srgbClr val="10101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38" name="Google Shape;938;p49"/>
          <p:cNvSpPr txBox="1"/>
          <p:nvPr/>
        </p:nvSpPr>
        <p:spPr>
          <a:xfrm>
            <a:off x="4460288" y="1505038"/>
            <a:ext cx="177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91919"/>
                </a:solidFill>
                <a:latin typeface="Comic Sans MS"/>
                <a:ea typeface="Comic Sans MS"/>
                <a:cs typeface="Comic Sans MS"/>
                <a:sym typeface="Comic Sans MS"/>
              </a:rPr>
              <a:t>Capteur de température</a:t>
            </a:r>
            <a:r>
              <a:rPr lang="en" sz="1100">
                <a:solidFill>
                  <a:srgbClr val="191919"/>
                </a:solidFill>
                <a:latin typeface="Comic Sans MS"/>
                <a:ea typeface="Comic Sans MS"/>
                <a:cs typeface="Comic Sans MS"/>
                <a:sym typeface="Comic Sans MS"/>
              </a:rPr>
              <a:t>: DHT22</a:t>
            </a:r>
            <a:endParaRPr sz="1100">
              <a:solidFill>
                <a:srgbClr val="19191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39" name="Google Shape;939;p49"/>
          <p:cNvSpPr/>
          <p:nvPr/>
        </p:nvSpPr>
        <p:spPr>
          <a:xfrm>
            <a:off x="4714386" y="2019788"/>
            <a:ext cx="1265705" cy="1201170"/>
          </a:xfrm>
          <a:custGeom>
            <a:rect b="b" l="l" r="r" t="t"/>
            <a:pathLst>
              <a:path extrusionOk="0" h="3703" w="3702">
                <a:moveTo>
                  <a:pt x="1848" y="0"/>
                </a:moveTo>
                <a:cubicBezTo>
                  <a:pt x="805" y="0"/>
                  <a:pt x="0" y="837"/>
                  <a:pt x="0" y="1855"/>
                </a:cubicBezTo>
                <a:cubicBezTo>
                  <a:pt x="0" y="2872"/>
                  <a:pt x="805" y="3702"/>
                  <a:pt x="1848" y="3702"/>
                </a:cubicBezTo>
                <a:cubicBezTo>
                  <a:pt x="2871" y="3702"/>
                  <a:pt x="3702" y="2872"/>
                  <a:pt x="3702" y="1855"/>
                </a:cubicBezTo>
                <a:cubicBezTo>
                  <a:pt x="3702" y="837"/>
                  <a:pt x="2871" y="0"/>
                  <a:pt x="1848" y="0"/>
                </a:cubicBez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9"/>
          <p:cNvSpPr/>
          <p:nvPr/>
        </p:nvSpPr>
        <p:spPr>
          <a:xfrm>
            <a:off x="3120857" y="2028823"/>
            <a:ext cx="1259485" cy="1217408"/>
          </a:xfrm>
          <a:custGeom>
            <a:rect b="b" l="l" r="r" t="t"/>
            <a:pathLst>
              <a:path extrusionOk="0" h="3703" w="3702">
                <a:moveTo>
                  <a:pt x="1848" y="0"/>
                </a:moveTo>
                <a:cubicBezTo>
                  <a:pt x="805" y="0"/>
                  <a:pt x="0" y="837"/>
                  <a:pt x="0" y="1855"/>
                </a:cubicBezTo>
                <a:cubicBezTo>
                  <a:pt x="0" y="2872"/>
                  <a:pt x="805" y="3702"/>
                  <a:pt x="1848" y="3702"/>
                </a:cubicBezTo>
                <a:cubicBezTo>
                  <a:pt x="2871" y="3702"/>
                  <a:pt x="3702" y="2872"/>
                  <a:pt x="3702" y="1855"/>
                </a:cubicBezTo>
                <a:cubicBezTo>
                  <a:pt x="3702" y="837"/>
                  <a:pt x="2871" y="0"/>
                  <a:pt x="1848" y="0"/>
                </a:cubicBez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9"/>
          <p:cNvSpPr/>
          <p:nvPr/>
        </p:nvSpPr>
        <p:spPr>
          <a:xfrm>
            <a:off x="3713250" y="3713875"/>
            <a:ext cx="1523799" cy="1332802"/>
          </a:xfrm>
          <a:custGeom>
            <a:rect b="b" l="l" r="r" t="t"/>
            <a:pathLst>
              <a:path extrusionOk="0" h="3703" w="3702">
                <a:moveTo>
                  <a:pt x="1848" y="0"/>
                </a:moveTo>
                <a:cubicBezTo>
                  <a:pt x="805" y="0"/>
                  <a:pt x="0" y="837"/>
                  <a:pt x="0" y="1855"/>
                </a:cubicBezTo>
                <a:cubicBezTo>
                  <a:pt x="0" y="2872"/>
                  <a:pt x="805" y="3702"/>
                  <a:pt x="1848" y="3702"/>
                </a:cubicBezTo>
                <a:cubicBezTo>
                  <a:pt x="2871" y="3702"/>
                  <a:pt x="3702" y="2872"/>
                  <a:pt x="3702" y="1855"/>
                </a:cubicBezTo>
                <a:cubicBezTo>
                  <a:pt x="3702" y="837"/>
                  <a:pt x="2871" y="0"/>
                  <a:pt x="1848" y="0"/>
                </a:cubicBez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9"/>
          <p:cNvSpPr txBox="1"/>
          <p:nvPr/>
        </p:nvSpPr>
        <p:spPr>
          <a:xfrm>
            <a:off x="3173462" y="3347338"/>
            <a:ext cx="276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91919"/>
                </a:solidFill>
                <a:latin typeface="Comic Sans MS"/>
                <a:ea typeface="Comic Sans MS"/>
                <a:cs typeface="Comic Sans MS"/>
                <a:sym typeface="Comic Sans MS"/>
              </a:rPr>
              <a:t>Capteur de </a:t>
            </a:r>
            <a:r>
              <a:rPr b="1" lang="en" sz="1100">
                <a:solidFill>
                  <a:srgbClr val="191919"/>
                </a:solidFill>
                <a:latin typeface="Comic Sans MS"/>
                <a:ea typeface="Comic Sans MS"/>
                <a:cs typeface="Comic Sans MS"/>
                <a:sym typeface="Comic Sans MS"/>
              </a:rPr>
              <a:t>lumière</a:t>
            </a:r>
            <a:r>
              <a:rPr lang="en" sz="1100">
                <a:solidFill>
                  <a:srgbClr val="191919"/>
                </a:solidFill>
                <a:latin typeface="Comic Sans MS"/>
                <a:ea typeface="Comic Sans MS"/>
                <a:cs typeface="Comic Sans MS"/>
                <a:sym typeface="Comic Sans MS"/>
              </a:rPr>
              <a:t>: LDR</a:t>
            </a:r>
            <a:endParaRPr sz="1100">
              <a:solidFill>
                <a:srgbClr val="19191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43" name="Google Shape;943;p49"/>
          <p:cNvSpPr/>
          <p:nvPr/>
        </p:nvSpPr>
        <p:spPr>
          <a:xfrm>
            <a:off x="6760450" y="977638"/>
            <a:ext cx="1950534" cy="457218"/>
          </a:xfrm>
          <a:prstGeom prst="flowChartTerminator">
            <a:avLst/>
          </a:prstGeom>
          <a:gradFill>
            <a:gsLst>
              <a:gs pos="0">
                <a:schemeClr val="accent2"/>
              </a:gs>
              <a:gs pos="100000">
                <a:srgbClr val="E33F65"/>
              </a:gs>
            </a:gsLst>
            <a:lin ang="8099331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9"/>
          <p:cNvSpPr txBox="1"/>
          <p:nvPr/>
        </p:nvSpPr>
        <p:spPr>
          <a:xfrm>
            <a:off x="6829748" y="983038"/>
            <a:ext cx="174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Les actionneurs</a:t>
            </a:r>
            <a:endParaRPr b="1" sz="13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45" name="Google Shape;945;p49"/>
          <p:cNvSpPr/>
          <p:nvPr/>
        </p:nvSpPr>
        <p:spPr>
          <a:xfrm>
            <a:off x="6682801" y="2071771"/>
            <a:ext cx="896402" cy="856504"/>
          </a:xfrm>
          <a:custGeom>
            <a:rect b="b" l="l" r="r" t="t"/>
            <a:pathLst>
              <a:path extrusionOk="0" h="3703" w="3702">
                <a:moveTo>
                  <a:pt x="1848" y="0"/>
                </a:moveTo>
                <a:cubicBezTo>
                  <a:pt x="805" y="0"/>
                  <a:pt x="0" y="837"/>
                  <a:pt x="0" y="1855"/>
                </a:cubicBezTo>
                <a:cubicBezTo>
                  <a:pt x="0" y="2872"/>
                  <a:pt x="805" y="3702"/>
                  <a:pt x="1848" y="3702"/>
                </a:cubicBezTo>
                <a:cubicBezTo>
                  <a:pt x="2871" y="3702"/>
                  <a:pt x="3702" y="2872"/>
                  <a:pt x="3702" y="1855"/>
                </a:cubicBezTo>
                <a:cubicBezTo>
                  <a:pt x="3702" y="837"/>
                  <a:pt x="2871" y="0"/>
                  <a:pt x="1848" y="0"/>
                </a:cubicBezTo>
                <a:close/>
              </a:path>
            </a:pathLst>
          </a:custGeom>
          <a:noFill/>
          <a:ln cap="flat" cmpd="sng" w="28575">
            <a:solidFill>
              <a:srgbClr val="E33F6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49"/>
          <p:cNvSpPr/>
          <p:nvPr/>
        </p:nvSpPr>
        <p:spPr>
          <a:xfrm>
            <a:off x="6934474" y="3565199"/>
            <a:ext cx="1523799" cy="1332802"/>
          </a:xfrm>
          <a:custGeom>
            <a:rect b="b" l="l" r="r" t="t"/>
            <a:pathLst>
              <a:path extrusionOk="0" h="3703" w="3702">
                <a:moveTo>
                  <a:pt x="1848" y="0"/>
                </a:moveTo>
                <a:cubicBezTo>
                  <a:pt x="805" y="0"/>
                  <a:pt x="0" y="837"/>
                  <a:pt x="0" y="1855"/>
                </a:cubicBezTo>
                <a:cubicBezTo>
                  <a:pt x="0" y="2872"/>
                  <a:pt x="805" y="3702"/>
                  <a:pt x="1848" y="3702"/>
                </a:cubicBezTo>
                <a:cubicBezTo>
                  <a:pt x="2871" y="3702"/>
                  <a:pt x="3702" y="2872"/>
                  <a:pt x="3702" y="1855"/>
                </a:cubicBezTo>
                <a:cubicBezTo>
                  <a:pt x="3702" y="837"/>
                  <a:pt x="2871" y="0"/>
                  <a:pt x="1848" y="0"/>
                </a:cubicBezTo>
                <a:close/>
              </a:path>
            </a:pathLst>
          </a:custGeom>
          <a:noFill/>
          <a:ln cap="flat" cmpd="sng" w="28575">
            <a:solidFill>
              <a:srgbClr val="E33F6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9"/>
          <p:cNvSpPr/>
          <p:nvPr/>
        </p:nvSpPr>
        <p:spPr>
          <a:xfrm>
            <a:off x="7873401" y="1996759"/>
            <a:ext cx="896402" cy="856504"/>
          </a:xfrm>
          <a:custGeom>
            <a:rect b="b" l="l" r="r" t="t"/>
            <a:pathLst>
              <a:path extrusionOk="0" h="3703" w="3702">
                <a:moveTo>
                  <a:pt x="1848" y="0"/>
                </a:moveTo>
                <a:cubicBezTo>
                  <a:pt x="805" y="0"/>
                  <a:pt x="0" y="837"/>
                  <a:pt x="0" y="1855"/>
                </a:cubicBezTo>
                <a:cubicBezTo>
                  <a:pt x="0" y="2872"/>
                  <a:pt x="805" y="3702"/>
                  <a:pt x="1848" y="3702"/>
                </a:cubicBezTo>
                <a:cubicBezTo>
                  <a:pt x="2871" y="3702"/>
                  <a:pt x="3702" y="2872"/>
                  <a:pt x="3702" y="1855"/>
                </a:cubicBezTo>
                <a:cubicBezTo>
                  <a:pt x="3702" y="837"/>
                  <a:pt x="2871" y="0"/>
                  <a:pt x="1848" y="0"/>
                </a:cubicBezTo>
                <a:close/>
              </a:path>
            </a:pathLst>
          </a:custGeom>
          <a:noFill/>
          <a:ln cap="flat" cmpd="sng" w="28575">
            <a:solidFill>
              <a:srgbClr val="E33F6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49"/>
          <p:cNvSpPr txBox="1"/>
          <p:nvPr/>
        </p:nvSpPr>
        <p:spPr>
          <a:xfrm>
            <a:off x="6244050" y="1650750"/>
            <a:ext cx="177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91919"/>
                </a:solidFill>
                <a:latin typeface="Comic Sans MS"/>
                <a:ea typeface="Comic Sans MS"/>
                <a:cs typeface="Comic Sans MS"/>
                <a:sym typeface="Comic Sans MS"/>
              </a:rPr>
              <a:t>LED</a:t>
            </a:r>
            <a:endParaRPr sz="1100">
              <a:solidFill>
                <a:srgbClr val="19191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49" name="Google Shape;949;p49"/>
          <p:cNvSpPr txBox="1"/>
          <p:nvPr/>
        </p:nvSpPr>
        <p:spPr>
          <a:xfrm>
            <a:off x="7434650" y="1650763"/>
            <a:ext cx="177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91919"/>
                </a:solidFill>
                <a:latin typeface="Comic Sans MS"/>
                <a:ea typeface="Comic Sans MS"/>
                <a:cs typeface="Comic Sans MS"/>
                <a:sym typeface="Comic Sans MS"/>
              </a:rPr>
              <a:t>Buzzer</a:t>
            </a:r>
            <a:endParaRPr sz="1100">
              <a:solidFill>
                <a:srgbClr val="19191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50" name="Google Shape;950;p49"/>
          <p:cNvSpPr txBox="1"/>
          <p:nvPr/>
        </p:nvSpPr>
        <p:spPr>
          <a:xfrm>
            <a:off x="6314125" y="3225888"/>
            <a:ext cx="276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91919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Module Relais</a:t>
            </a:r>
            <a:endParaRPr sz="1100">
              <a:solidFill>
                <a:srgbClr val="19191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51" name="Google Shape;951;p49"/>
          <p:cNvSpPr txBox="1"/>
          <p:nvPr/>
        </p:nvSpPr>
        <p:spPr>
          <a:xfrm>
            <a:off x="405950" y="205900"/>
            <a:ext cx="70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Matériel utilisé: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Google Shape;9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450" y="79625"/>
            <a:ext cx="3944549" cy="50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50"/>
          <p:cNvSpPr txBox="1"/>
          <p:nvPr/>
        </p:nvSpPr>
        <p:spPr>
          <a:xfrm>
            <a:off x="206975" y="205900"/>
            <a:ext cx="70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Remarque: </a:t>
            </a:r>
            <a:endParaRPr/>
          </a:p>
        </p:txBody>
      </p:sp>
      <p:sp>
        <p:nvSpPr>
          <p:cNvPr id="958" name="Google Shape;958;p50"/>
          <p:cNvSpPr txBox="1"/>
          <p:nvPr>
            <p:ph idx="4294967295" type="body"/>
          </p:nvPr>
        </p:nvSpPr>
        <p:spPr>
          <a:xfrm>
            <a:off x="206975" y="926425"/>
            <a:ext cx="4422000" cy="25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Nous avons remplacé le capteur DS18B20 avec le capteur DHT22, car en testant ce dernier une seule valeur peut </a:t>
            </a:r>
            <a:r>
              <a:rPr lang="en" sz="1500"/>
              <a:t>être</a:t>
            </a:r>
            <a:r>
              <a:rPr lang="en" sz="1500"/>
              <a:t> affichée (-127.00°C ) comme l’indique la figure suivante.</a:t>
            </a:r>
            <a:br>
              <a:rPr lang="en" sz="1500"/>
            </a:br>
            <a:r>
              <a:rPr lang="en" sz="1500"/>
              <a:t>Nous avons consulté ce tableau comparatif avant de remplacer le DS18B20.</a:t>
            </a:r>
            <a:endParaRPr sz="1500"/>
          </a:p>
        </p:txBody>
      </p:sp>
      <p:pic>
        <p:nvPicPr>
          <p:cNvPr id="959" name="Google Shape;95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00" y="2796800"/>
            <a:ext cx="4801906" cy="213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rld Usability Day by Slidesgo">
  <a:themeElements>
    <a:clrScheme name="Simple Light">
      <a:dk1>
        <a:srgbClr val="FFFFFF"/>
      </a:dk1>
      <a:lt1>
        <a:srgbClr val="263238"/>
      </a:lt1>
      <a:dk2>
        <a:srgbClr val="595959"/>
      </a:dk2>
      <a:lt2>
        <a:srgbClr val="F3F3F3"/>
      </a:lt2>
      <a:accent1>
        <a:srgbClr val="C52878"/>
      </a:accent1>
      <a:accent2>
        <a:srgbClr val="D36980"/>
      </a:accent2>
      <a:accent3>
        <a:srgbClr val="860CD1"/>
      </a:accent3>
      <a:accent4>
        <a:srgbClr val="63A4D5"/>
      </a:accent4>
      <a:accent5>
        <a:srgbClr val="8BE1E5"/>
      </a:accent5>
      <a:accent6>
        <a:srgbClr val="F7ED8B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